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  <p:sldId id="258" r:id="rId3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61" autoAdjust="0"/>
    <p:restoredTop sz="94660"/>
  </p:normalViewPr>
  <p:slideViewPr>
    <p:cSldViewPr>
      <p:cViewPr varScale="1">
        <p:scale>
          <a:sx n="108" d="100"/>
          <a:sy n="108" d="100"/>
        </p:scale>
        <p:origin x="732" y="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92432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99912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49579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42523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34787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14515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4354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12949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25496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37524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94352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21C31D-3D63-44BA-91A4-DC6B63E0CE30}" type="datetimeFigureOut">
              <a:rPr kumimoji="1" lang="ja-JP" altLang="en-US" smtClean="0"/>
              <a:t>2016/7/5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96B847-9091-479E-A921-F379E881EE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58767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タイトル 1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Workflow</a:t>
            </a:r>
            <a:endParaRPr kumimoji="1" lang="ja-JP" altLang="en-US" dirty="0"/>
          </a:p>
        </p:txBody>
      </p:sp>
      <p:grpSp>
        <p:nvGrpSpPr>
          <p:cNvPr id="6" name="グループ化 5"/>
          <p:cNvGrpSpPr/>
          <p:nvPr/>
        </p:nvGrpSpPr>
        <p:grpSpPr>
          <a:xfrm>
            <a:off x="576817" y="1305161"/>
            <a:ext cx="5038619" cy="3515002"/>
            <a:chOff x="576817" y="1305161"/>
            <a:chExt cx="5038619" cy="3515002"/>
          </a:xfrm>
        </p:grpSpPr>
        <p:grpSp>
          <p:nvGrpSpPr>
            <p:cNvPr id="15" name="グループ化 14"/>
            <p:cNvGrpSpPr/>
            <p:nvPr/>
          </p:nvGrpSpPr>
          <p:grpSpPr>
            <a:xfrm>
              <a:off x="576817" y="1305161"/>
              <a:ext cx="5038619" cy="3515002"/>
              <a:chOff x="134856" y="874020"/>
              <a:chExt cx="5038619" cy="3515002"/>
            </a:xfrm>
          </p:grpSpPr>
          <p:sp>
            <p:nvSpPr>
              <p:cNvPr id="146" name="角丸四角形 318"/>
              <p:cNvSpPr/>
              <p:nvPr/>
            </p:nvSpPr>
            <p:spPr>
              <a:xfrm>
                <a:off x="1323403" y="1567538"/>
                <a:ext cx="281962" cy="216328"/>
              </a:xfrm>
              <a:prstGeom prst="rect">
                <a:avLst/>
              </a:prstGeom>
              <a:solidFill>
                <a:schemeClr val="accent4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0"/>
              </a:p>
            </p:txBody>
          </p:sp>
          <p:sp>
            <p:nvSpPr>
              <p:cNvPr id="320" name="正方形/長方形 319"/>
              <p:cNvSpPr/>
              <p:nvPr/>
            </p:nvSpPr>
            <p:spPr>
              <a:xfrm>
                <a:off x="2808766" y="1063907"/>
                <a:ext cx="1219205" cy="2380420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0"/>
              </a:p>
            </p:txBody>
          </p:sp>
          <p:sp>
            <p:nvSpPr>
              <p:cNvPr id="280" name="正方形/長方形 279"/>
              <p:cNvSpPr/>
              <p:nvPr/>
            </p:nvSpPr>
            <p:spPr>
              <a:xfrm>
                <a:off x="233916" y="1142977"/>
                <a:ext cx="3681200" cy="432905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0"/>
              </a:p>
            </p:txBody>
          </p:sp>
          <p:sp>
            <p:nvSpPr>
              <p:cNvPr id="77" name="角丸四角形 318"/>
              <p:cNvSpPr/>
              <p:nvPr/>
            </p:nvSpPr>
            <p:spPr>
              <a:xfrm>
                <a:off x="233916" y="1405707"/>
                <a:ext cx="1371449" cy="170176"/>
              </a:xfrm>
              <a:prstGeom prst="rect">
                <a:avLst/>
              </a:prstGeom>
              <a:solidFill>
                <a:schemeClr val="accent4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0"/>
              </a:p>
            </p:txBody>
          </p:sp>
          <p:sp>
            <p:nvSpPr>
              <p:cNvPr id="11" name="円/楕円 10"/>
              <p:cNvSpPr/>
              <p:nvPr/>
            </p:nvSpPr>
            <p:spPr>
              <a:xfrm>
                <a:off x="1064337" y="1419598"/>
                <a:ext cx="75798" cy="80664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0"/>
              </a:p>
            </p:txBody>
          </p:sp>
          <p:grpSp>
            <p:nvGrpSpPr>
              <p:cNvPr id="281" name="グループ化 280"/>
              <p:cNvGrpSpPr/>
              <p:nvPr/>
            </p:nvGrpSpPr>
            <p:grpSpPr>
              <a:xfrm>
                <a:off x="233916" y="1689367"/>
                <a:ext cx="3309067" cy="1498799"/>
                <a:chOff x="38779" y="2211684"/>
                <a:chExt cx="6283982" cy="2846247"/>
              </a:xfrm>
              <a:solidFill>
                <a:schemeClr val="accent4">
                  <a:lumMod val="20000"/>
                  <a:lumOff val="80000"/>
                </a:schemeClr>
              </a:solidFill>
            </p:grpSpPr>
            <p:sp>
              <p:nvSpPr>
                <p:cNvPr id="318" name="正方形/長方形 317"/>
                <p:cNvSpPr/>
                <p:nvPr/>
              </p:nvSpPr>
              <p:spPr>
                <a:xfrm>
                  <a:off x="2107736" y="2211684"/>
                  <a:ext cx="4215025" cy="1043316"/>
                </a:xfrm>
                <a:prstGeom prst="rect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900"/>
                </a:p>
              </p:txBody>
            </p:sp>
            <p:sp>
              <p:nvSpPr>
                <p:cNvPr id="319" name="角丸四角形 318"/>
                <p:cNvSpPr/>
                <p:nvPr/>
              </p:nvSpPr>
              <p:spPr>
                <a:xfrm>
                  <a:off x="38779" y="2346233"/>
                  <a:ext cx="3577167" cy="2711698"/>
                </a:xfrm>
                <a:prstGeom prst="rect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900"/>
                </a:p>
              </p:txBody>
            </p:sp>
          </p:grpSp>
          <p:sp>
            <p:nvSpPr>
              <p:cNvPr id="4" name="角丸四角形 3"/>
              <p:cNvSpPr/>
              <p:nvPr/>
            </p:nvSpPr>
            <p:spPr>
              <a:xfrm>
                <a:off x="308024" y="2788324"/>
                <a:ext cx="832111" cy="341267"/>
              </a:xfrm>
              <a:prstGeom prst="round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00" dirty="0" err="1" smtClean="0"/>
                  <a:t>harktoolcli-genconfig</a:t>
                </a:r>
                <a:endParaRPr kumimoji="1" lang="ja-JP" altLang="en-US" sz="900" dirty="0"/>
              </a:p>
            </p:txBody>
          </p:sp>
          <p:sp>
            <p:nvSpPr>
              <p:cNvPr id="7" name="角丸四角形 6"/>
              <p:cNvSpPr/>
              <p:nvPr/>
            </p:nvSpPr>
            <p:spPr>
              <a:xfrm>
                <a:off x="302515" y="1986244"/>
                <a:ext cx="832111" cy="341267"/>
              </a:xfrm>
              <a:prstGeom prst="round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wrap="none" rtlCol="0" anchor="ctr"/>
              <a:lstStyle/>
              <a:p>
                <a:pPr algn="ctr"/>
                <a:r>
                  <a:rPr lang="en-US" altLang="ja-JP" sz="900" dirty="0" err="1" smtClean="0"/>
                  <a:t>harktoolcli</a:t>
                </a:r>
                <a:r>
                  <a:rPr lang="en-US" altLang="ja-JP" sz="900" dirty="0" smtClean="0"/>
                  <a:t>-</a:t>
                </a:r>
                <a:br>
                  <a:rPr lang="en-US" altLang="ja-JP" sz="900" dirty="0" smtClean="0"/>
                </a:br>
                <a:r>
                  <a:rPr lang="en-US" altLang="ja-JP" sz="900" dirty="0" err="1" smtClean="0"/>
                  <a:t>genneighbors</a:t>
                </a:r>
                <a:endParaRPr kumimoji="1" lang="ja-JP" altLang="en-US" sz="900" dirty="0"/>
              </a:p>
            </p:txBody>
          </p:sp>
          <p:sp>
            <p:nvSpPr>
              <p:cNvPr id="14" name="角丸四角形 13"/>
              <p:cNvSpPr/>
              <p:nvPr/>
            </p:nvSpPr>
            <p:spPr>
              <a:xfrm>
                <a:off x="302515" y="1192374"/>
                <a:ext cx="832111" cy="341267"/>
              </a:xfrm>
              <a:prstGeom prst="round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00" dirty="0" err="1" smtClean="0"/>
                  <a:t>harktoolcli-genposxml</a:t>
                </a:r>
                <a:endParaRPr kumimoji="1" lang="ja-JP" altLang="en-US" sz="900" dirty="0"/>
              </a:p>
            </p:txBody>
          </p:sp>
          <p:sp>
            <p:nvSpPr>
              <p:cNvPr id="20" name="角丸四角形 19"/>
              <p:cNvSpPr/>
              <p:nvPr/>
            </p:nvSpPr>
            <p:spPr>
              <a:xfrm>
                <a:off x="2117608" y="1811520"/>
                <a:ext cx="832111" cy="341267"/>
              </a:xfrm>
              <a:prstGeom prst="round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00" dirty="0" err="1" smtClean="0"/>
                  <a:t>harktoolcli-mergexmls</a:t>
                </a:r>
                <a:endParaRPr kumimoji="1" lang="ja-JP" altLang="en-US" sz="900" dirty="0"/>
              </a:p>
            </p:txBody>
          </p:sp>
          <p:sp>
            <p:nvSpPr>
              <p:cNvPr id="27" name="メモ 26"/>
              <p:cNvSpPr/>
              <p:nvPr/>
            </p:nvSpPr>
            <p:spPr>
              <a:xfrm flipV="1">
                <a:off x="1374214" y="2813256"/>
                <a:ext cx="264913" cy="291403"/>
              </a:xfrm>
              <a:prstGeom prst="foldedCorner">
                <a:avLst>
                  <a:gd name="adj" fmla="val 34524"/>
                </a:avLst>
              </a:prstGeom>
              <a:ln w="127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wrap="none" rtlCol="0" anchor="ctr"/>
              <a:lstStyle/>
              <a:p>
                <a:pPr algn="ctr"/>
                <a:endParaRPr kumimoji="1" lang="ja-JP" altLang="en-US" sz="900" dirty="0"/>
              </a:p>
            </p:txBody>
          </p:sp>
          <p:grpSp>
            <p:nvGrpSpPr>
              <p:cNvPr id="35" name="グループ化 34"/>
              <p:cNvGrpSpPr/>
              <p:nvPr/>
            </p:nvGrpSpPr>
            <p:grpSpPr>
              <a:xfrm>
                <a:off x="1374214" y="1740440"/>
                <a:ext cx="264913" cy="298483"/>
                <a:chOff x="3707904" y="1643352"/>
                <a:chExt cx="503074" cy="566826"/>
              </a:xfrm>
            </p:grpSpPr>
            <p:sp>
              <p:nvSpPr>
                <p:cNvPr id="36" name="メモ 35"/>
                <p:cNvSpPr/>
                <p:nvPr/>
              </p:nvSpPr>
              <p:spPr>
                <a:xfrm flipV="1">
                  <a:off x="3707904" y="1656797"/>
                  <a:ext cx="503074" cy="553381"/>
                </a:xfrm>
                <a:prstGeom prst="foldedCorner">
                  <a:avLst>
                    <a:gd name="adj" fmla="val 34524"/>
                  </a:avLst>
                </a:prstGeom>
                <a:ln w="12700"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wrap="none" rtlCol="0" anchor="ctr"/>
                <a:lstStyle/>
                <a:p>
                  <a:pPr algn="ctr"/>
                  <a:endParaRPr kumimoji="1" lang="ja-JP" altLang="en-US" sz="900" dirty="0"/>
                </a:p>
              </p:txBody>
            </p:sp>
            <p:sp>
              <p:nvSpPr>
                <p:cNvPr id="37" name="正方形/長方形 36"/>
                <p:cNvSpPr/>
                <p:nvPr/>
              </p:nvSpPr>
              <p:spPr>
                <a:xfrm>
                  <a:off x="3707904" y="1643352"/>
                  <a:ext cx="503074" cy="553381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/>
                <a:lstStyle/>
                <a:p>
                  <a:pPr algn="ctr"/>
                  <a:r>
                    <a:rPr lang="en-US" altLang="ja-JP" sz="900" dirty="0" smtClean="0">
                      <a:solidFill>
                        <a:sysClr val="windowText" lastClr="000000"/>
                      </a:solidFill>
                    </a:rPr>
                    <a:t>XML</a:t>
                  </a:r>
                  <a:endParaRPr kumimoji="1" lang="ja-JP" altLang="en-US" sz="900" dirty="0">
                    <a:solidFill>
                      <a:sysClr val="windowText" lastClr="000000"/>
                    </a:solidFill>
                  </a:endParaRPr>
                </a:p>
              </p:txBody>
            </p:sp>
          </p:grpSp>
          <p:grpSp>
            <p:nvGrpSpPr>
              <p:cNvPr id="43" name="グループ化 42"/>
              <p:cNvGrpSpPr/>
              <p:nvPr/>
            </p:nvGrpSpPr>
            <p:grpSpPr>
              <a:xfrm>
                <a:off x="1374283" y="2277650"/>
                <a:ext cx="264913" cy="298483"/>
                <a:chOff x="3707904" y="1643352"/>
                <a:chExt cx="503074" cy="566826"/>
              </a:xfrm>
            </p:grpSpPr>
            <p:sp>
              <p:nvSpPr>
                <p:cNvPr id="44" name="メモ 43"/>
                <p:cNvSpPr/>
                <p:nvPr/>
              </p:nvSpPr>
              <p:spPr>
                <a:xfrm flipV="1">
                  <a:off x="3707904" y="1656797"/>
                  <a:ext cx="503074" cy="553381"/>
                </a:xfrm>
                <a:prstGeom prst="foldedCorner">
                  <a:avLst>
                    <a:gd name="adj" fmla="val 34524"/>
                  </a:avLst>
                </a:prstGeom>
                <a:ln w="12700"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wrap="none" rtlCol="0" anchor="ctr"/>
                <a:lstStyle/>
                <a:p>
                  <a:pPr algn="ctr"/>
                  <a:endParaRPr kumimoji="1" lang="ja-JP" altLang="en-US" sz="900" dirty="0"/>
                </a:p>
              </p:txBody>
            </p:sp>
            <p:sp>
              <p:nvSpPr>
                <p:cNvPr id="45" name="正方形/長方形 44"/>
                <p:cNvSpPr/>
                <p:nvPr/>
              </p:nvSpPr>
              <p:spPr>
                <a:xfrm>
                  <a:off x="3707904" y="1643352"/>
                  <a:ext cx="503074" cy="553381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/>
                <a:lstStyle/>
                <a:p>
                  <a:pPr algn="ctr"/>
                  <a:r>
                    <a:rPr lang="en-US" altLang="ja-JP" sz="900" dirty="0" smtClean="0">
                      <a:solidFill>
                        <a:sysClr val="windowText" lastClr="000000"/>
                      </a:solidFill>
                    </a:rPr>
                    <a:t>XML</a:t>
                  </a:r>
                  <a:endParaRPr kumimoji="1" lang="ja-JP" altLang="en-US" sz="900" dirty="0">
                    <a:solidFill>
                      <a:sysClr val="windowText" lastClr="000000"/>
                    </a:solidFill>
                  </a:endParaRPr>
                </a:p>
              </p:txBody>
            </p:sp>
          </p:grpSp>
          <p:cxnSp>
            <p:nvCxnSpPr>
              <p:cNvPr id="74" name="曲線コネクタ 73"/>
              <p:cNvCxnSpPr>
                <a:stCxn id="157" idx="3"/>
                <a:endCxn id="79" idx="1"/>
              </p:cNvCxnSpPr>
              <p:nvPr/>
            </p:nvCxnSpPr>
            <p:spPr>
              <a:xfrm>
                <a:off x="3411737" y="1989098"/>
                <a:ext cx="701855" cy="5767"/>
              </a:xfrm>
              <a:prstGeom prst="curvedConnector3">
                <a:avLst>
                  <a:gd name="adj1" fmla="val 50000"/>
                </a:avLst>
              </a:prstGeom>
              <a:ln w="12700">
                <a:solidFill>
                  <a:schemeClr val="tx1"/>
                </a:solidFill>
                <a:prstDash val="sysDot"/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9" name="角丸四角形 78"/>
              <p:cNvSpPr/>
              <p:nvPr/>
            </p:nvSpPr>
            <p:spPr>
              <a:xfrm>
                <a:off x="4113592" y="1824232"/>
                <a:ext cx="832111" cy="341267"/>
              </a:xfrm>
              <a:prstGeom prst="round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00" dirty="0" err="1" smtClean="0"/>
                  <a:t>harktoolcli</a:t>
                </a:r>
                <a:r>
                  <a:rPr lang="en-US" altLang="ja-JP" sz="900" dirty="0" smtClean="0"/>
                  <a:t>-</a:t>
                </a:r>
                <a:br>
                  <a:rPr lang="en-US" altLang="ja-JP" sz="900" dirty="0" smtClean="0"/>
                </a:br>
                <a:r>
                  <a:rPr lang="en-US" altLang="ja-JP" sz="900" dirty="0" err="1" smtClean="0"/>
                  <a:t>validxml</a:t>
                </a:r>
                <a:endParaRPr kumimoji="1" lang="ja-JP" altLang="en-US" sz="900" dirty="0"/>
              </a:p>
            </p:txBody>
          </p:sp>
          <p:sp>
            <p:nvSpPr>
              <p:cNvPr id="88" name="角丸四角形 87"/>
              <p:cNvSpPr/>
              <p:nvPr/>
            </p:nvSpPr>
            <p:spPr>
              <a:xfrm>
                <a:off x="4100374" y="3069867"/>
                <a:ext cx="832111" cy="341267"/>
              </a:xfrm>
              <a:prstGeom prst="round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00" dirty="0" err="1" smtClean="0"/>
                  <a:t>harktoolcli-validtf</a:t>
                </a:r>
                <a:endParaRPr kumimoji="1" lang="ja-JP" altLang="en-US" sz="900" dirty="0"/>
              </a:p>
            </p:txBody>
          </p:sp>
          <p:sp>
            <p:nvSpPr>
              <p:cNvPr id="96" name="角丸四角形 95"/>
              <p:cNvSpPr/>
              <p:nvPr/>
            </p:nvSpPr>
            <p:spPr>
              <a:xfrm>
                <a:off x="2886484" y="2568770"/>
                <a:ext cx="1098100" cy="417449"/>
              </a:xfrm>
              <a:prstGeom prst="round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00" dirty="0" smtClean="0"/>
                  <a:t>harktool5</a:t>
                </a:r>
              </a:p>
              <a:p>
                <a:pPr algn="ctr"/>
                <a:r>
                  <a:rPr lang="en-US" altLang="ja-JP" sz="700" dirty="0" err="1" smtClean="0"/>
                  <a:t>calctfimp</a:t>
                </a:r>
                <a:r>
                  <a:rPr lang="en-US" altLang="ja-JP" sz="700" dirty="0" smtClean="0"/>
                  <a:t> / </a:t>
                </a:r>
                <a:r>
                  <a:rPr lang="en-US" altLang="ja-JP" sz="700" dirty="0" err="1" smtClean="0"/>
                  <a:t>calctfrec</a:t>
                </a:r>
                <a:endParaRPr lang="en-US" altLang="ja-JP" sz="700" dirty="0" smtClean="0"/>
              </a:p>
              <a:p>
                <a:pPr algn="ctr"/>
                <a:r>
                  <a:rPr lang="en-US" altLang="ja-JP" sz="700" dirty="0" err="1" smtClean="0"/>
                  <a:t>calctfgeo</a:t>
                </a:r>
                <a:r>
                  <a:rPr lang="en-US" altLang="ja-JP" sz="700" dirty="0" smtClean="0"/>
                  <a:t> / </a:t>
                </a:r>
                <a:r>
                  <a:rPr lang="en-US" altLang="ja-JP" sz="700" dirty="0" err="1" smtClean="0"/>
                  <a:t>calctfmouth</a:t>
                </a:r>
                <a:endParaRPr lang="en-US" altLang="ja-JP" sz="700" dirty="0" smtClean="0"/>
              </a:p>
            </p:txBody>
          </p:sp>
          <p:cxnSp>
            <p:nvCxnSpPr>
              <p:cNvPr id="104" name="直線矢印コネクタ 103"/>
              <p:cNvCxnSpPr>
                <a:stCxn id="14" idx="3"/>
                <a:endCxn id="153" idx="1"/>
              </p:cNvCxnSpPr>
              <p:nvPr/>
            </p:nvCxnSpPr>
            <p:spPr>
              <a:xfrm flipV="1">
                <a:off x="1134625" y="1361085"/>
                <a:ext cx="2395044" cy="1922"/>
              </a:xfrm>
              <a:prstGeom prst="straightConnector1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51" name="グループ化 150"/>
              <p:cNvGrpSpPr/>
              <p:nvPr/>
            </p:nvGrpSpPr>
            <p:grpSpPr>
              <a:xfrm>
                <a:off x="3529669" y="1215383"/>
                <a:ext cx="264913" cy="298483"/>
                <a:chOff x="3707904" y="1643352"/>
                <a:chExt cx="503074" cy="566826"/>
              </a:xfrm>
            </p:grpSpPr>
            <p:sp>
              <p:nvSpPr>
                <p:cNvPr id="152" name="メモ 151"/>
                <p:cNvSpPr/>
                <p:nvPr/>
              </p:nvSpPr>
              <p:spPr>
                <a:xfrm flipV="1">
                  <a:off x="3707904" y="1656797"/>
                  <a:ext cx="503074" cy="553381"/>
                </a:xfrm>
                <a:prstGeom prst="foldedCorner">
                  <a:avLst>
                    <a:gd name="adj" fmla="val 34524"/>
                  </a:avLst>
                </a:prstGeom>
                <a:ln w="12700"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wrap="none" rtlCol="0" anchor="ctr"/>
                <a:lstStyle/>
                <a:p>
                  <a:pPr algn="ctr"/>
                  <a:endParaRPr kumimoji="1" lang="ja-JP" altLang="en-US" sz="900" dirty="0"/>
                </a:p>
              </p:txBody>
            </p:sp>
            <p:sp>
              <p:nvSpPr>
                <p:cNvPr id="153" name="正方形/長方形 152"/>
                <p:cNvSpPr/>
                <p:nvPr/>
              </p:nvSpPr>
              <p:spPr>
                <a:xfrm>
                  <a:off x="3707904" y="1643352"/>
                  <a:ext cx="433780" cy="553381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/>
                <a:lstStyle/>
                <a:p>
                  <a:pPr algn="ctr"/>
                  <a:r>
                    <a:rPr lang="en-US" altLang="ja-JP" sz="900" dirty="0" smtClean="0">
                      <a:solidFill>
                        <a:sysClr val="windowText" lastClr="000000"/>
                      </a:solidFill>
                    </a:rPr>
                    <a:t>XML</a:t>
                  </a:r>
                </a:p>
              </p:txBody>
            </p:sp>
          </p:grpSp>
          <p:grpSp>
            <p:nvGrpSpPr>
              <p:cNvPr id="156" name="グループ化 155"/>
              <p:cNvGrpSpPr/>
              <p:nvPr/>
            </p:nvGrpSpPr>
            <p:grpSpPr>
              <a:xfrm>
                <a:off x="3146824" y="1836317"/>
                <a:ext cx="264913" cy="298483"/>
                <a:chOff x="3707904" y="1643352"/>
                <a:chExt cx="503074" cy="566826"/>
              </a:xfrm>
            </p:grpSpPr>
            <p:sp>
              <p:nvSpPr>
                <p:cNvPr id="157" name="メモ 156"/>
                <p:cNvSpPr/>
                <p:nvPr/>
              </p:nvSpPr>
              <p:spPr>
                <a:xfrm flipV="1">
                  <a:off x="3707904" y="1656797"/>
                  <a:ext cx="503074" cy="553381"/>
                </a:xfrm>
                <a:prstGeom prst="foldedCorner">
                  <a:avLst>
                    <a:gd name="adj" fmla="val 34524"/>
                  </a:avLst>
                </a:prstGeom>
                <a:ln w="12700"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wrap="none" rtlCol="0" anchor="ctr"/>
                <a:lstStyle/>
                <a:p>
                  <a:pPr algn="ctr"/>
                  <a:endParaRPr kumimoji="1" lang="ja-JP" altLang="en-US" sz="900" dirty="0"/>
                </a:p>
              </p:txBody>
            </p:sp>
            <p:sp>
              <p:nvSpPr>
                <p:cNvPr id="158" name="正方形/長方形 157"/>
                <p:cNvSpPr/>
                <p:nvPr/>
              </p:nvSpPr>
              <p:spPr>
                <a:xfrm>
                  <a:off x="3707904" y="1643352"/>
                  <a:ext cx="458830" cy="553381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none" rtlCol="0" anchor="ctr"/>
                <a:lstStyle/>
                <a:p>
                  <a:pPr algn="ctr"/>
                  <a:r>
                    <a:rPr lang="en-US" altLang="ja-JP" sz="900" dirty="0" smtClean="0">
                      <a:solidFill>
                        <a:sysClr val="windowText" lastClr="000000"/>
                      </a:solidFill>
                    </a:rPr>
                    <a:t>XML</a:t>
                  </a:r>
                  <a:endParaRPr kumimoji="1" lang="ja-JP" altLang="en-US" sz="900" dirty="0">
                    <a:solidFill>
                      <a:sysClr val="windowText" lastClr="000000"/>
                    </a:solidFill>
                  </a:endParaRPr>
                </a:p>
              </p:txBody>
            </p:sp>
          </p:grpSp>
          <p:cxnSp>
            <p:nvCxnSpPr>
              <p:cNvPr id="159" name="曲線コネクタ 158"/>
              <p:cNvCxnSpPr>
                <a:stCxn id="20" idx="3"/>
                <a:endCxn id="158" idx="1"/>
              </p:cNvCxnSpPr>
              <p:nvPr/>
            </p:nvCxnSpPr>
            <p:spPr>
              <a:xfrm flipV="1">
                <a:off x="2949718" y="1982019"/>
                <a:ext cx="197106" cy="134"/>
              </a:xfrm>
              <a:prstGeom prst="curvedConnector3">
                <a:avLst>
                  <a:gd name="adj1" fmla="val 50000"/>
                </a:avLst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6" name="直線矢印コネクタ 175"/>
              <p:cNvCxnSpPr>
                <a:stCxn id="157" idx="0"/>
              </p:cNvCxnSpPr>
              <p:nvPr/>
            </p:nvCxnSpPr>
            <p:spPr>
              <a:xfrm>
                <a:off x="3279281" y="2134800"/>
                <a:ext cx="0" cy="433970"/>
              </a:xfrm>
              <a:prstGeom prst="straightConnector1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9" name="直線矢印コネクタ 178"/>
              <p:cNvCxnSpPr>
                <a:stCxn id="152" idx="0"/>
              </p:cNvCxnSpPr>
              <p:nvPr/>
            </p:nvCxnSpPr>
            <p:spPr>
              <a:xfrm>
                <a:off x="3662125" y="1513866"/>
                <a:ext cx="0" cy="1054904"/>
              </a:xfrm>
              <a:prstGeom prst="straightConnector1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5" name="直線矢印コネクタ 184"/>
              <p:cNvCxnSpPr>
                <a:stCxn id="96" idx="2"/>
                <a:endCxn id="209" idx="0"/>
              </p:cNvCxnSpPr>
              <p:nvPr/>
            </p:nvCxnSpPr>
            <p:spPr>
              <a:xfrm flipH="1">
                <a:off x="3432616" y="2986219"/>
                <a:ext cx="2918" cy="149009"/>
              </a:xfrm>
              <a:prstGeom prst="straightConnector1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" name="曲線コネクタ 187"/>
              <p:cNvCxnSpPr>
                <a:stCxn id="209" idx="3"/>
                <a:endCxn id="88" idx="1"/>
              </p:cNvCxnSpPr>
              <p:nvPr/>
            </p:nvCxnSpPr>
            <p:spPr>
              <a:xfrm flipV="1">
                <a:off x="3586890" y="3240501"/>
                <a:ext cx="513484" cy="16740"/>
              </a:xfrm>
              <a:prstGeom prst="curvedConnector3">
                <a:avLst>
                  <a:gd name="adj1" fmla="val 50000"/>
                </a:avLst>
              </a:prstGeom>
              <a:ln w="12700">
                <a:solidFill>
                  <a:schemeClr val="tx1"/>
                </a:solidFill>
                <a:prstDash val="sysDot"/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2" name="テキスト ボックス 191"/>
              <p:cNvSpPr txBox="1"/>
              <p:nvPr/>
            </p:nvSpPr>
            <p:spPr>
              <a:xfrm>
                <a:off x="3028243" y="1655989"/>
                <a:ext cx="515301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900" dirty="0" smtClean="0"/>
                  <a:t>source</a:t>
                </a:r>
                <a:endParaRPr kumimoji="1" lang="ja-JP" altLang="en-US" sz="900" dirty="0"/>
              </a:p>
            </p:txBody>
          </p:sp>
          <p:sp>
            <p:nvSpPr>
              <p:cNvPr id="193" name="テキスト ボックス 192"/>
              <p:cNvSpPr txBox="1"/>
              <p:nvPr/>
            </p:nvSpPr>
            <p:spPr>
              <a:xfrm>
                <a:off x="3455476" y="1025807"/>
                <a:ext cx="373549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kumimoji="1" lang="en-US" altLang="ja-JP" sz="900" dirty="0" smtClean="0"/>
                  <a:t>mic</a:t>
                </a:r>
                <a:endParaRPr kumimoji="1" lang="ja-JP" altLang="en-US" sz="900" dirty="0"/>
              </a:p>
            </p:txBody>
          </p:sp>
          <p:sp>
            <p:nvSpPr>
              <p:cNvPr id="209" name="フローチャート : 書類 208"/>
              <p:cNvSpPr/>
              <p:nvPr/>
            </p:nvSpPr>
            <p:spPr>
              <a:xfrm>
                <a:off x="3278342" y="3135229"/>
                <a:ext cx="308548" cy="244024"/>
              </a:xfrm>
              <a:prstGeom prst="flowChartDocument">
                <a:avLst/>
              </a:prstGeom>
              <a:ln w="127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altLang="ja-JP" sz="900" dirty="0" smtClean="0">
                    <a:solidFill>
                      <a:schemeClr val="dk1"/>
                    </a:solidFill>
                  </a:rPr>
                  <a:t>ZIP</a:t>
                </a:r>
                <a:endParaRPr lang="ja-JP" altLang="en-US" sz="900" dirty="0">
                  <a:solidFill>
                    <a:schemeClr val="dk1"/>
                  </a:solidFill>
                </a:endParaRPr>
              </a:p>
            </p:txBody>
          </p:sp>
          <p:sp>
            <p:nvSpPr>
              <p:cNvPr id="235" name="角丸四角形 234"/>
              <p:cNvSpPr/>
              <p:nvPr/>
            </p:nvSpPr>
            <p:spPr>
              <a:xfrm>
                <a:off x="4100374" y="3456124"/>
                <a:ext cx="832111" cy="341267"/>
              </a:xfrm>
              <a:prstGeom prst="round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00" dirty="0" smtClean="0"/>
                  <a:t>harktoolcli-zip2coord</a:t>
                </a:r>
                <a:endParaRPr kumimoji="1" lang="ja-JP" altLang="en-US" sz="900" dirty="0"/>
              </a:p>
            </p:txBody>
          </p:sp>
          <p:cxnSp>
            <p:nvCxnSpPr>
              <p:cNvPr id="237" name="曲線コネクタ 236"/>
              <p:cNvCxnSpPr>
                <a:stCxn id="209" idx="3"/>
                <a:endCxn id="235" idx="1"/>
              </p:cNvCxnSpPr>
              <p:nvPr/>
            </p:nvCxnSpPr>
            <p:spPr>
              <a:xfrm>
                <a:off x="3586890" y="3257241"/>
                <a:ext cx="513484" cy="369517"/>
              </a:xfrm>
              <a:prstGeom prst="curvedConnector3">
                <a:avLst>
                  <a:gd name="adj1" fmla="val 50000"/>
                </a:avLst>
              </a:prstGeom>
              <a:ln w="12700">
                <a:solidFill>
                  <a:schemeClr val="tx1"/>
                </a:solidFill>
                <a:prstDash val="sysDot"/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9" name="カギ線コネクタ 1038"/>
              <p:cNvCxnSpPr>
                <a:stCxn id="45" idx="3"/>
                <a:endCxn id="20" idx="1"/>
              </p:cNvCxnSpPr>
              <p:nvPr/>
            </p:nvCxnSpPr>
            <p:spPr>
              <a:xfrm flipV="1">
                <a:off x="1639195" y="1982153"/>
                <a:ext cx="478413" cy="441199"/>
              </a:xfrm>
              <a:prstGeom prst="bentConnector3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4" name="カギ線コネクタ 273"/>
              <p:cNvCxnSpPr>
                <a:stCxn id="27" idx="3"/>
                <a:endCxn id="20" idx="1"/>
              </p:cNvCxnSpPr>
              <p:nvPr/>
            </p:nvCxnSpPr>
            <p:spPr>
              <a:xfrm flipV="1">
                <a:off x="1639126" y="1982153"/>
                <a:ext cx="478482" cy="976804"/>
              </a:xfrm>
              <a:prstGeom prst="bentConnector3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4" name="カギ線コネクタ 283"/>
              <p:cNvCxnSpPr>
                <a:stCxn id="11" idx="6"/>
                <a:endCxn id="37" idx="0"/>
              </p:cNvCxnSpPr>
              <p:nvPr/>
            </p:nvCxnSpPr>
            <p:spPr>
              <a:xfrm>
                <a:off x="1140135" y="1459930"/>
                <a:ext cx="366535" cy="280509"/>
              </a:xfrm>
              <a:prstGeom prst="bentConnector2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0" name="カギ線コネクタ 289"/>
              <p:cNvCxnSpPr>
                <a:stCxn id="36" idx="1"/>
                <a:endCxn id="7" idx="0"/>
              </p:cNvCxnSpPr>
              <p:nvPr/>
            </p:nvCxnSpPr>
            <p:spPr>
              <a:xfrm rot="10800000" flipV="1">
                <a:off x="718570" y="1893220"/>
                <a:ext cx="655644" cy="93023"/>
              </a:xfrm>
              <a:prstGeom prst="bentConnector2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8" name="カギ線コネクタ 297"/>
              <p:cNvCxnSpPr>
                <a:stCxn id="7" idx="2"/>
                <a:endCxn id="45" idx="1"/>
              </p:cNvCxnSpPr>
              <p:nvPr/>
            </p:nvCxnSpPr>
            <p:spPr>
              <a:xfrm rot="16200000" flipH="1">
                <a:off x="998505" y="2047575"/>
                <a:ext cx="95842" cy="655713"/>
              </a:xfrm>
              <a:prstGeom prst="bentConnector2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2" name="直線矢印コネクタ 301"/>
              <p:cNvCxnSpPr>
                <a:stCxn id="4" idx="3"/>
                <a:endCxn id="27" idx="1"/>
              </p:cNvCxnSpPr>
              <p:nvPr/>
            </p:nvCxnSpPr>
            <p:spPr>
              <a:xfrm>
                <a:off x="1140135" y="2958958"/>
                <a:ext cx="234079" cy="0"/>
              </a:xfrm>
              <a:prstGeom prst="straightConnector1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21" name="テキスト ボックス 320"/>
              <p:cNvSpPr txBox="1"/>
              <p:nvPr/>
            </p:nvSpPr>
            <p:spPr>
              <a:xfrm>
                <a:off x="2773922" y="3129591"/>
                <a:ext cx="658694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900" dirty="0" smtClean="0"/>
                  <a:t>transfer function</a:t>
                </a:r>
                <a:endParaRPr kumimoji="1" lang="ja-JP" altLang="en-US" sz="900" dirty="0"/>
              </a:p>
            </p:txBody>
          </p:sp>
          <p:sp>
            <p:nvSpPr>
              <p:cNvPr id="50" name="角丸四角形 49"/>
              <p:cNvSpPr/>
              <p:nvPr/>
            </p:nvSpPr>
            <p:spPr>
              <a:xfrm>
                <a:off x="414176" y="3737726"/>
                <a:ext cx="832111" cy="341267"/>
              </a:xfrm>
              <a:prstGeom prst="round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900" dirty="0" err="1" smtClean="0"/>
                  <a:t>harktoolcli-gentsp</a:t>
                </a:r>
                <a:endParaRPr kumimoji="1" lang="ja-JP" altLang="en-US" sz="900" dirty="0"/>
              </a:p>
            </p:txBody>
          </p:sp>
          <p:sp>
            <p:nvSpPr>
              <p:cNvPr id="52" name="フローチャート : 書類 51"/>
              <p:cNvSpPr/>
              <p:nvPr/>
            </p:nvSpPr>
            <p:spPr>
              <a:xfrm>
                <a:off x="1814358" y="3788666"/>
                <a:ext cx="308548" cy="244024"/>
              </a:xfrm>
              <a:prstGeom prst="flowChartDocument">
                <a:avLst/>
              </a:prstGeom>
              <a:ln w="127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altLang="ja-JP" sz="900" dirty="0" smtClean="0"/>
                  <a:t>WAV</a:t>
                </a:r>
                <a:endParaRPr lang="ja-JP" altLang="en-US" sz="900" dirty="0">
                  <a:solidFill>
                    <a:schemeClr val="dk1"/>
                  </a:solidFill>
                </a:endParaRPr>
              </a:p>
            </p:txBody>
          </p:sp>
          <p:sp>
            <p:nvSpPr>
              <p:cNvPr id="9" name="正方形/長方形 8"/>
              <p:cNvSpPr/>
              <p:nvPr/>
            </p:nvSpPr>
            <p:spPr>
              <a:xfrm>
                <a:off x="258637" y="3621598"/>
                <a:ext cx="1186943" cy="566799"/>
              </a:xfrm>
              <a:prstGeom prst="rect">
                <a:avLst/>
              </a:prstGeom>
              <a:noFill/>
              <a:ln w="12700">
                <a:solidFill>
                  <a:schemeClr val="bg1">
                    <a:lumMod val="65000"/>
                  </a:schemeClr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0"/>
              </a:p>
            </p:txBody>
          </p:sp>
          <p:sp>
            <p:nvSpPr>
              <p:cNvPr id="60" name="正方形/長方形 59"/>
              <p:cNvSpPr/>
              <p:nvPr/>
            </p:nvSpPr>
            <p:spPr>
              <a:xfrm>
                <a:off x="4027971" y="1753231"/>
                <a:ext cx="1000641" cy="2435166"/>
              </a:xfrm>
              <a:prstGeom prst="rect">
                <a:avLst/>
              </a:prstGeom>
              <a:noFill/>
              <a:ln w="12700">
                <a:solidFill>
                  <a:schemeClr val="bg1">
                    <a:lumMod val="65000"/>
                  </a:schemeClr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900"/>
              </a:p>
            </p:txBody>
          </p:sp>
          <p:sp>
            <p:nvSpPr>
              <p:cNvPr id="61" name="テキスト ボックス 60"/>
              <p:cNvSpPr txBox="1"/>
              <p:nvPr/>
            </p:nvSpPr>
            <p:spPr>
              <a:xfrm>
                <a:off x="134856" y="940871"/>
                <a:ext cx="1506875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900" i="1" u="sng" dirty="0" smtClean="0"/>
                  <a:t>Generate </a:t>
                </a:r>
                <a:r>
                  <a:rPr kumimoji="1" lang="en-US" altLang="ja-JP" sz="900" i="1" u="sng" dirty="0" smtClean="0"/>
                  <a:t>microphones.xml</a:t>
                </a:r>
                <a:endParaRPr kumimoji="1" lang="ja-JP" altLang="en-US" sz="900" i="1" u="sng" dirty="0"/>
              </a:p>
            </p:txBody>
          </p:sp>
          <p:sp>
            <p:nvSpPr>
              <p:cNvPr id="62" name="テキスト ボックス 61"/>
              <p:cNvSpPr txBox="1"/>
              <p:nvPr/>
            </p:nvSpPr>
            <p:spPr>
              <a:xfrm>
                <a:off x="144915" y="1543505"/>
                <a:ext cx="1506875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900" i="1" u="sng" dirty="0" smtClean="0"/>
                  <a:t>Generate source.xml</a:t>
                </a:r>
                <a:endParaRPr kumimoji="1" lang="ja-JP" altLang="en-US" sz="900" i="1" u="sng" dirty="0"/>
              </a:p>
            </p:txBody>
          </p:sp>
          <p:sp>
            <p:nvSpPr>
              <p:cNvPr id="73" name="テキスト ボックス 72"/>
              <p:cNvSpPr txBox="1"/>
              <p:nvPr/>
            </p:nvSpPr>
            <p:spPr>
              <a:xfrm>
                <a:off x="233916" y="3441749"/>
                <a:ext cx="1140298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ja-JP" sz="900" i="1" u="sng" dirty="0" smtClean="0"/>
                  <a:t>Prepare original TSP</a:t>
                </a:r>
                <a:endParaRPr kumimoji="1" lang="ja-JP" altLang="en-US" sz="900" i="1" dirty="0"/>
              </a:p>
            </p:txBody>
          </p:sp>
          <p:sp>
            <p:nvSpPr>
              <p:cNvPr id="33" name="正方形/長方形 32"/>
              <p:cNvSpPr/>
              <p:nvPr/>
            </p:nvSpPr>
            <p:spPr>
              <a:xfrm>
                <a:off x="963723" y="4158190"/>
                <a:ext cx="671979" cy="2308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altLang="ja-JP" sz="900" dirty="0">
                    <a:solidFill>
                      <a:schemeClr val="bg1">
                        <a:lumMod val="50000"/>
                      </a:schemeClr>
                    </a:solidFill>
                  </a:rPr>
                  <a:t> (optional)</a:t>
                </a:r>
                <a:endParaRPr lang="ja-JP" altLang="en-US" sz="9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7" name="正方形/長方形 86"/>
              <p:cNvSpPr/>
              <p:nvPr/>
            </p:nvSpPr>
            <p:spPr>
              <a:xfrm>
                <a:off x="4501496" y="4158189"/>
                <a:ext cx="671979" cy="2308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altLang="ja-JP" sz="900" dirty="0">
                    <a:solidFill>
                      <a:schemeClr val="bg1">
                        <a:lumMod val="50000"/>
                      </a:schemeClr>
                    </a:solidFill>
                  </a:rPr>
                  <a:t> (optional)</a:t>
                </a:r>
                <a:endParaRPr lang="ja-JP" altLang="en-US" sz="9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9" name="テキスト ボックス 88"/>
              <p:cNvSpPr txBox="1"/>
              <p:nvPr/>
            </p:nvSpPr>
            <p:spPr>
              <a:xfrm>
                <a:off x="4027971" y="1553034"/>
                <a:ext cx="1010472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ja-JP" sz="900" i="1" u="sng" dirty="0" smtClean="0"/>
                  <a:t>Check contents</a:t>
                </a:r>
                <a:endParaRPr kumimoji="1" lang="ja-JP" altLang="en-US" sz="900" i="1" dirty="0"/>
              </a:p>
            </p:txBody>
          </p:sp>
          <p:sp>
            <p:nvSpPr>
              <p:cNvPr id="93" name="テキスト ボックス 92"/>
              <p:cNvSpPr txBox="1"/>
              <p:nvPr/>
            </p:nvSpPr>
            <p:spPr>
              <a:xfrm>
                <a:off x="2725897" y="874020"/>
                <a:ext cx="1635031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900" i="1" u="sng" dirty="0" smtClean="0"/>
                  <a:t>Calculate </a:t>
                </a:r>
                <a:r>
                  <a:rPr lang="en-US" altLang="ja-JP" sz="900" i="1" u="sng" dirty="0" smtClean="0"/>
                  <a:t>t</a:t>
                </a:r>
                <a:r>
                  <a:rPr kumimoji="1" lang="en-US" altLang="ja-JP" sz="900" i="1" u="sng" dirty="0" smtClean="0"/>
                  <a:t>ransfer function</a:t>
                </a:r>
                <a:endParaRPr kumimoji="1" lang="ja-JP" altLang="en-US" sz="900" i="1" u="sng" dirty="0"/>
              </a:p>
            </p:txBody>
          </p:sp>
          <p:sp>
            <p:nvSpPr>
              <p:cNvPr id="142" name="正方形/長方形 141"/>
              <p:cNvSpPr/>
              <p:nvPr/>
            </p:nvSpPr>
            <p:spPr>
              <a:xfrm>
                <a:off x="1374214" y="2806176"/>
                <a:ext cx="264913" cy="291403"/>
              </a:xfrm>
              <a:prstGeom prst="rect">
                <a:avLst/>
              </a:prstGeom>
              <a:noFill/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r>
                  <a:rPr lang="en-US" altLang="ja-JP" sz="900" dirty="0" smtClean="0">
                    <a:solidFill>
                      <a:sysClr val="windowText" lastClr="000000"/>
                    </a:solidFill>
                  </a:rPr>
                  <a:t>XML</a:t>
                </a:r>
                <a:endParaRPr kumimoji="1" lang="ja-JP" altLang="en-US" sz="900" dirty="0">
                  <a:solidFill>
                    <a:sysClr val="windowText" lastClr="000000"/>
                  </a:solidFill>
                </a:endParaRPr>
              </a:p>
            </p:txBody>
          </p:sp>
          <p:cxnSp>
            <p:nvCxnSpPr>
              <p:cNvPr id="148" name="直線矢印コネクタ 147"/>
              <p:cNvCxnSpPr>
                <a:stCxn id="50" idx="3"/>
                <a:endCxn id="52" idx="1"/>
              </p:cNvCxnSpPr>
              <p:nvPr/>
            </p:nvCxnSpPr>
            <p:spPr>
              <a:xfrm>
                <a:off x="1246287" y="3908360"/>
                <a:ext cx="568071" cy="2318"/>
              </a:xfrm>
              <a:prstGeom prst="straightConnector1">
                <a:avLst/>
              </a:prstGeom>
              <a:ln w="12700">
                <a:solidFill>
                  <a:schemeClr val="tx1"/>
                </a:solidFill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9" name="曲線コネクタ 148"/>
              <p:cNvCxnSpPr>
                <a:stCxn id="52" idx="3"/>
                <a:endCxn id="96" idx="1"/>
              </p:cNvCxnSpPr>
              <p:nvPr/>
            </p:nvCxnSpPr>
            <p:spPr>
              <a:xfrm flipV="1">
                <a:off x="2122906" y="2777495"/>
                <a:ext cx="763578" cy="1133183"/>
              </a:xfrm>
              <a:prstGeom prst="curvedConnector3">
                <a:avLst>
                  <a:gd name="adj1" fmla="val 50000"/>
                </a:avLst>
              </a:prstGeom>
              <a:ln w="12700">
                <a:solidFill>
                  <a:schemeClr val="tx1"/>
                </a:solidFill>
                <a:prstDash val="sysDot"/>
                <a:tailEnd type="arrow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8" name="テキスト ボックス 67"/>
              <p:cNvSpPr txBox="1"/>
              <p:nvPr/>
            </p:nvSpPr>
            <p:spPr>
              <a:xfrm>
                <a:off x="144915" y="2565811"/>
                <a:ext cx="1506875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900" i="1" u="sng" dirty="0" smtClean="0"/>
                  <a:t>Generate </a:t>
                </a:r>
                <a:r>
                  <a:rPr kumimoji="1" lang="en-US" altLang="ja-JP" sz="900" i="1" u="sng" dirty="0" smtClean="0"/>
                  <a:t>config.xml</a:t>
                </a:r>
                <a:endParaRPr kumimoji="1" lang="ja-JP" altLang="en-US" sz="900" i="1" u="sng" dirty="0"/>
              </a:p>
            </p:txBody>
          </p:sp>
        </p:grpSp>
        <p:cxnSp>
          <p:nvCxnSpPr>
            <p:cNvPr id="69" name="曲線コネクタ 68"/>
            <p:cNvCxnSpPr>
              <a:stCxn id="152" idx="3"/>
              <a:endCxn id="79" idx="1"/>
            </p:cNvCxnSpPr>
            <p:nvPr/>
          </p:nvCxnSpPr>
          <p:spPr>
            <a:xfrm>
              <a:off x="4236543" y="1799305"/>
              <a:ext cx="319010" cy="626702"/>
            </a:xfrm>
            <a:prstGeom prst="curvedConnector3">
              <a:avLst>
                <a:gd name="adj1" fmla="val 50000"/>
              </a:avLst>
            </a:prstGeom>
            <a:ln w="12700">
              <a:solidFill>
                <a:schemeClr val="tx1"/>
              </a:solidFill>
              <a:prstDash val="sysDot"/>
              <a:tailEnd type="arrow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35319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smtClean="0"/>
              <a:t>Other </a:t>
            </a:r>
            <a:r>
              <a:rPr kumimoji="1" lang="en-US" altLang="ja-JP" dirty="0" smtClean="0"/>
              <a:t>commands</a:t>
            </a:r>
            <a:endParaRPr kumimoji="1" lang="ja-JP" altLang="en-US" dirty="0"/>
          </a:p>
        </p:txBody>
      </p:sp>
      <p:sp>
        <p:nvSpPr>
          <p:cNvPr id="86" name="角丸四角形 85"/>
          <p:cNvSpPr/>
          <p:nvPr/>
        </p:nvSpPr>
        <p:spPr>
          <a:xfrm>
            <a:off x="1636317" y="3052716"/>
            <a:ext cx="1580194" cy="648072"/>
          </a:xfrm>
          <a:prstGeom prst="roundRect">
            <a:avLst/>
          </a:prstGeom>
          <a:ln>
            <a:solidFill>
              <a:schemeClr val="accent5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harktoolcli-mat2csv</a:t>
            </a:r>
            <a:endParaRPr kumimoji="1" lang="ja-JP" altLang="en-US" dirty="0"/>
          </a:p>
        </p:txBody>
      </p:sp>
      <p:sp>
        <p:nvSpPr>
          <p:cNvPr id="94" name="角丸四角形 93"/>
          <p:cNvSpPr/>
          <p:nvPr/>
        </p:nvSpPr>
        <p:spPr>
          <a:xfrm>
            <a:off x="5701729" y="3944392"/>
            <a:ext cx="1580194" cy="648072"/>
          </a:xfrm>
          <a:prstGeom prst="roundRect">
            <a:avLst/>
          </a:prstGeom>
          <a:ln>
            <a:solidFill>
              <a:schemeClr val="accent5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err="1" smtClean="0"/>
              <a:t>harktoolcli</a:t>
            </a:r>
            <a:r>
              <a:rPr lang="en-US" altLang="ja-JP" dirty="0" smtClean="0"/>
              <a:t>-conv-</a:t>
            </a:r>
            <a:r>
              <a:rPr lang="en-US" altLang="ja-JP" dirty="0" err="1" smtClean="0"/>
              <a:t>sm</a:t>
            </a:r>
            <a:endParaRPr kumimoji="1" lang="ja-JP" altLang="en-US" dirty="0"/>
          </a:p>
        </p:txBody>
      </p:sp>
      <p:sp>
        <p:nvSpPr>
          <p:cNvPr id="95" name="角丸四角形 94"/>
          <p:cNvSpPr/>
          <p:nvPr/>
        </p:nvSpPr>
        <p:spPr>
          <a:xfrm>
            <a:off x="5701729" y="2815894"/>
            <a:ext cx="1580194" cy="648072"/>
          </a:xfrm>
          <a:prstGeom prst="roundRect">
            <a:avLst/>
          </a:prstGeom>
          <a:ln>
            <a:solidFill>
              <a:schemeClr val="accent5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err="1" smtClean="0"/>
              <a:t>harktoolcli</a:t>
            </a:r>
            <a:r>
              <a:rPr lang="en-US" altLang="ja-JP" dirty="0" smtClean="0"/>
              <a:t>-conv-</a:t>
            </a:r>
            <a:r>
              <a:rPr lang="en-US" altLang="ja-JP" dirty="0" err="1" smtClean="0"/>
              <a:t>tf</a:t>
            </a:r>
            <a:endParaRPr kumimoji="1" lang="ja-JP" altLang="en-US" dirty="0"/>
          </a:p>
        </p:txBody>
      </p:sp>
      <p:sp>
        <p:nvSpPr>
          <p:cNvPr id="217" name="フローチャート : 書類 216"/>
          <p:cNvSpPr/>
          <p:nvPr/>
        </p:nvSpPr>
        <p:spPr>
          <a:xfrm>
            <a:off x="4868686" y="3376751"/>
            <a:ext cx="585938" cy="463406"/>
          </a:xfrm>
          <a:prstGeom prst="flowChartDocumen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dirty="0" smtClean="0">
                <a:solidFill>
                  <a:schemeClr val="dk1"/>
                </a:solidFill>
              </a:rPr>
              <a:t>binary</a:t>
            </a:r>
            <a:endParaRPr lang="ja-JP" altLang="en-US" dirty="0">
              <a:solidFill>
                <a:schemeClr val="dk1"/>
              </a:solidFill>
            </a:endParaRPr>
          </a:p>
        </p:txBody>
      </p:sp>
      <p:cxnSp>
        <p:nvCxnSpPr>
          <p:cNvPr id="218" name="曲線コネクタ 217"/>
          <p:cNvCxnSpPr>
            <a:stCxn id="234" idx="2"/>
            <a:endCxn id="95" idx="1"/>
          </p:cNvCxnSpPr>
          <p:nvPr/>
        </p:nvCxnSpPr>
        <p:spPr>
          <a:xfrm rot="16200000" flipH="1">
            <a:off x="5314979" y="2753180"/>
            <a:ext cx="279290" cy="494209"/>
          </a:xfrm>
          <a:prstGeom prst="curvedConnector2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1" name="曲線コネクタ 220"/>
          <p:cNvCxnSpPr>
            <a:stCxn id="95" idx="3"/>
            <a:endCxn id="226" idx="1"/>
          </p:cNvCxnSpPr>
          <p:nvPr/>
        </p:nvCxnSpPr>
        <p:spPr>
          <a:xfrm>
            <a:off x="7281923" y="3139930"/>
            <a:ext cx="391818" cy="5118"/>
          </a:xfrm>
          <a:prstGeom prst="curvedConnector3">
            <a:avLst>
              <a:gd name="adj1" fmla="val 50000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6" name="フローチャート : 書類 225"/>
          <p:cNvSpPr/>
          <p:nvPr/>
        </p:nvSpPr>
        <p:spPr>
          <a:xfrm>
            <a:off x="7673741" y="2913345"/>
            <a:ext cx="585938" cy="463406"/>
          </a:xfrm>
          <a:prstGeom prst="flowChartDocumen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dirty="0" smtClean="0">
                <a:solidFill>
                  <a:schemeClr val="dk1"/>
                </a:solidFill>
              </a:rPr>
              <a:t>ZIP</a:t>
            </a:r>
            <a:endParaRPr lang="ja-JP" altLang="en-US" dirty="0">
              <a:solidFill>
                <a:schemeClr val="dk1"/>
              </a:solidFill>
            </a:endParaRPr>
          </a:p>
        </p:txBody>
      </p:sp>
      <p:sp>
        <p:nvSpPr>
          <p:cNvPr id="234" name="フローチャート : 書類 233"/>
          <p:cNvSpPr/>
          <p:nvPr/>
        </p:nvSpPr>
        <p:spPr>
          <a:xfrm>
            <a:off x="4914551" y="2427870"/>
            <a:ext cx="585938" cy="463406"/>
          </a:xfrm>
          <a:prstGeom prst="flowChartDocumen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dirty="0" smtClean="0">
                <a:solidFill>
                  <a:schemeClr val="dk1"/>
                </a:solidFill>
              </a:rPr>
              <a:t>binary</a:t>
            </a:r>
            <a:endParaRPr lang="ja-JP" altLang="en-US" dirty="0">
              <a:solidFill>
                <a:schemeClr val="dk1"/>
              </a:solidFill>
            </a:endParaRPr>
          </a:p>
        </p:txBody>
      </p:sp>
      <p:sp>
        <p:nvSpPr>
          <p:cNvPr id="55" name="フローチャート : 書類 54"/>
          <p:cNvSpPr/>
          <p:nvPr/>
        </p:nvSpPr>
        <p:spPr>
          <a:xfrm>
            <a:off x="755576" y="3139930"/>
            <a:ext cx="585938" cy="463406"/>
          </a:xfrm>
          <a:prstGeom prst="flowChartDocumen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dirty="0" smtClean="0"/>
              <a:t>.mat</a:t>
            </a:r>
            <a:endParaRPr lang="ja-JP" altLang="en-US" dirty="0">
              <a:solidFill>
                <a:schemeClr val="dk1"/>
              </a:solidFill>
            </a:endParaRPr>
          </a:p>
        </p:txBody>
      </p:sp>
      <p:cxnSp>
        <p:nvCxnSpPr>
          <p:cNvPr id="57" name="曲線コネクタ 56"/>
          <p:cNvCxnSpPr>
            <a:stCxn id="217" idx="0"/>
            <a:endCxn id="95" idx="1"/>
          </p:cNvCxnSpPr>
          <p:nvPr/>
        </p:nvCxnSpPr>
        <p:spPr>
          <a:xfrm rot="5400000" flipH="1" flipV="1">
            <a:off x="5313282" y="2988304"/>
            <a:ext cx="236821" cy="540074"/>
          </a:xfrm>
          <a:prstGeom prst="curvedConnector2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フローチャート : 書類 61"/>
          <p:cNvSpPr/>
          <p:nvPr/>
        </p:nvSpPr>
        <p:spPr>
          <a:xfrm>
            <a:off x="4868686" y="4036725"/>
            <a:ext cx="585938" cy="463406"/>
          </a:xfrm>
          <a:prstGeom prst="flowChartDocumen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dirty="0" smtClean="0">
                <a:solidFill>
                  <a:schemeClr val="dk1"/>
                </a:solidFill>
              </a:rPr>
              <a:t>binary</a:t>
            </a:r>
            <a:endParaRPr lang="ja-JP" altLang="en-US" dirty="0">
              <a:solidFill>
                <a:schemeClr val="dk1"/>
              </a:solidFill>
            </a:endParaRPr>
          </a:p>
        </p:txBody>
      </p:sp>
      <p:cxnSp>
        <p:nvCxnSpPr>
          <p:cNvPr id="63" name="曲線コネクタ 62"/>
          <p:cNvCxnSpPr>
            <a:stCxn id="62" idx="3"/>
            <a:endCxn id="94" idx="1"/>
          </p:cNvCxnSpPr>
          <p:nvPr/>
        </p:nvCxnSpPr>
        <p:spPr>
          <a:xfrm>
            <a:off x="5454624" y="4268428"/>
            <a:ext cx="247105" cy="12700"/>
          </a:xfrm>
          <a:prstGeom prst="curvedConnector3">
            <a:avLst>
              <a:gd name="adj1" fmla="val 50000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曲線コネクタ 16"/>
          <p:cNvCxnSpPr>
            <a:stCxn id="55" idx="3"/>
            <a:endCxn id="86" idx="1"/>
          </p:cNvCxnSpPr>
          <p:nvPr/>
        </p:nvCxnSpPr>
        <p:spPr>
          <a:xfrm>
            <a:off x="1341514" y="3371633"/>
            <a:ext cx="294803" cy="5119"/>
          </a:xfrm>
          <a:prstGeom prst="curvedConnector3">
            <a:avLst>
              <a:gd name="adj1" fmla="val 50000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293600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827</TotalTime>
  <Words>60</Words>
  <Application>Microsoft Office PowerPoint</Application>
  <PresentationFormat>画面に合わせる (4:3)</PresentationFormat>
  <Paragraphs>39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Arial</vt:lpstr>
      <vt:lpstr>Calibri</vt:lpstr>
      <vt:lpstr>Office ​​テーマ</vt:lpstr>
      <vt:lpstr>Workflow</vt:lpstr>
      <vt:lpstr>Other commands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kon</dc:creator>
  <cp:lastModifiedBy>vaio</cp:lastModifiedBy>
  <cp:revision>40</cp:revision>
  <dcterms:created xsi:type="dcterms:W3CDTF">2015-11-02T02:35:01Z</dcterms:created>
  <dcterms:modified xsi:type="dcterms:W3CDTF">2016-07-05T07:52:44Z</dcterms:modified>
</cp:coreProperties>
</file>

<file path=docProps/thumbnail.jpeg>
</file>