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5" r:id="rId2"/>
    <p:sldId id="256" r:id="rId3"/>
    <p:sldId id="257" r:id="rId4"/>
    <p:sldId id="258" r:id="rId5"/>
    <p:sldId id="263" r:id="rId6"/>
    <p:sldId id="259" r:id="rId7"/>
    <p:sldId id="260" r:id="rId8"/>
    <p:sldId id="261" r:id="rId9"/>
    <p:sldId id="264" r:id="rId10"/>
    <p:sldId id="262" r:id="rId11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5" d="100"/>
          <a:sy n="125" d="100"/>
        </p:scale>
        <p:origin x="38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F963-D793-4EE9-A3FA-7C6D32037AD2}" type="datetimeFigureOut">
              <a:rPr kumimoji="1" lang="ja-JP" altLang="en-US" smtClean="0"/>
              <a:t>2014/4/25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87783-5D84-477F-AF64-0B291E18FD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444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F963-D793-4EE9-A3FA-7C6D32037AD2}" type="datetimeFigureOut">
              <a:rPr kumimoji="1" lang="ja-JP" altLang="en-US" smtClean="0"/>
              <a:t>2014/4/25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87783-5D84-477F-AF64-0B291E18FD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1967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F963-D793-4EE9-A3FA-7C6D32037AD2}" type="datetimeFigureOut">
              <a:rPr kumimoji="1" lang="ja-JP" altLang="en-US" smtClean="0"/>
              <a:t>2014/4/25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87783-5D84-477F-AF64-0B291E18FD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7311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F963-D793-4EE9-A3FA-7C6D32037AD2}" type="datetimeFigureOut">
              <a:rPr kumimoji="1" lang="ja-JP" altLang="en-US" smtClean="0"/>
              <a:t>2014/4/25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87783-5D84-477F-AF64-0B291E18FD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8705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F963-D793-4EE9-A3FA-7C6D32037AD2}" type="datetimeFigureOut">
              <a:rPr kumimoji="1" lang="ja-JP" altLang="en-US" smtClean="0"/>
              <a:t>2014/4/25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87783-5D84-477F-AF64-0B291E18FD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0128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F963-D793-4EE9-A3FA-7C6D32037AD2}" type="datetimeFigureOut">
              <a:rPr kumimoji="1" lang="ja-JP" altLang="en-US" smtClean="0"/>
              <a:t>2014/4/25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87783-5D84-477F-AF64-0B291E18FD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111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F963-D793-4EE9-A3FA-7C6D32037AD2}" type="datetimeFigureOut">
              <a:rPr kumimoji="1" lang="ja-JP" altLang="en-US" smtClean="0"/>
              <a:t>2014/4/25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87783-5D84-477F-AF64-0B291E18FD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1300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F963-D793-4EE9-A3FA-7C6D32037AD2}" type="datetimeFigureOut">
              <a:rPr kumimoji="1" lang="ja-JP" altLang="en-US" smtClean="0"/>
              <a:t>2014/4/25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87783-5D84-477F-AF64-0B291E18FD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5696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F963-D793-4EE9-A3FA-7C6D32037AD2}" type="datetimeFigureOut">
              <a:rPr kumimoji="1" lang="ja-JP" altLang="en-US" smtClean="0"/>
              <a:t>2014/4/25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87783-5D84-477F-AF64-0B291E18FD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4882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F963-D793-4EE9-A3FA-7C6D32037AD2}" type="datetimeFigureOut">
              <a:rPr kumimoji="1" lang="ja-JP" altLang="en-US" smtClean="0"/>
              <a:t>2014/4/25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87783-5D84-477F-AF64-0B291E18FD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422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F963-D793-4EE9-A3FA-7C6D32037AD2}" type="datetimeFigureOut">
              <a:rPr kumimoji="1" lang="ja-JP" altLang="en-US" smtClean="0"/>
              <a:t>2014/4/25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87783-5D84-477F-AF64-0B291E18FD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9854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FFF963-D793-4EE9-A3FA-7C6D32037AD2}" type="datetimeFigureOut">
              <a:rPr kumimoji="1" lang="ja-JP" altLang="en-US" smtClean="0"/>
              <a:t>2014/4/25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187783-5D84-477F-AF64-0B291E18FD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5184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Overview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825625"/>
            <a:ext cx="8157210" cy="4351338"/>
          </a:xfrm>
        </p:spPr>
        <p:txBody>
          <a:bodyPr/>
          <a:lstStyle/>
          <a:p>
            <a:r>
              <a:rPr kumimoji="1" lang="ja-JP" altLang="en-US" dirty="0" smtClean="0"/>
              <a:t>命名規則</a:t>
            </a:r>
            <a:endParaRPr kumimoji="1" lang="en-US" altLang="ja-JP" dirty="0" smtClean="0"/>
          </a:p>
          <a:p>
            <a:pPr marL="0" indent="0">
              <a:buNone/>
            </a:pPr>
            <a:r>
              <a:rPr kumimoji="1" lang="ja-JP" altLang="en-US" dirty="0" smtClean="0"/>
              <a:t>実行ファイルは</a:t>
            </a:r>
            <a:r>
              <a:rPr lang="ja-JP" altLang="en-US" dirty="0"/>
              <a:t>　</a:t>
            </a:r>
            <a:r>
              <a:rPr lang="ja-JP" altLang="en-US" dirty="0" smtClean="0"/>
              <a:t>スライドの</a:t>
            </a:r>
            <a:r>
              <a:rPr kumimoji="1" lang="ja-JP" altLang="en-US" dirty="0" smtClean="0"/>
              <a:t>タイトル通り。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　　　　　　　　　　  コード名は </a:t>
            </a:r>
            <a:r>
              <a:rPr kumimoji="1" lang="en-US" altLang="ja-JP" dirty="0" err="1" smtClean="0"/>
              <a:t>harktoolcli</a:t>
            </a:r>
            <a:r>
              <a:rPr kumimoji="1" lang="en-US" altLang="ja-JP" dirty="0" smtClean="0"/>
              <a:t>- </a:t>
            </a:r>
            <a:r>
              <a:rPr kumimoji="1" lang="ja-JP" altLang="en-US" dirty="0" smtClean="0"/>
              <a:t>を除いたもの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例</a:t>
            </a:r>
            <a:r>
              <a:rPr lang="en-US" altLang="ja-JP" dirty="0" smtClean="0"/>
              <a:t>) </a:t>
            </a:r>
            <a:r>
              <a:rPr lang="en-US" altLang="ja-JP" dirty="0" err="1" smtClean="0"/>
              <a:t>src</a:t>
            </a:r>
            <a:r>
              <a:rPr lang="en-US" altLang="ja-JP" dirty="0" smtClean="0"/>
              <a:t>/</a:t>
            </a:r>
            <a:r>
              <a:rPr lang="en-US" altLang="ja-JP" dirty="0" err="1" smtClean="0"/>
              <a:t>genconfig.c</a:t>
            </a:r>
            <a:r>
              <a:rPr lang="en-US" altLang="ja-JP" dirty="0" smtClean="0"/>
              <a:t>   </a:t>
            </a:r>
            <a:r>
              <a:rPr lang="ja-JP" altLang="en-US" dirty="0" smtClean="0"/>
              <a:t>をコンパイルすると、 </a:t>
            </a:r>
            <a:r>
              <a:rPr lang="en-US" altLang="ja-JP" dirty="0" err="1" smtClean="0"/>
              <a:t>harktoolcli-genconfig</a:t>
            </a:r>
            <a:r>
              <a:rPr lang="en-US" altLang="ja-JP" dirty="0" smtClean="0"/>
              <a:t> </a:t>
            </a:r>
            <a:r>
              <a:rPr lang="ja-JP" altLang="en-US" dirty="0" smtClean="0"/>
              <a:t>が生成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en-US" altLang="ja-JP" dirty="0" smtClean="0"/>
              <a:t>libharkio3 </a:t>
            </a:r>
            <a:r>
              <a:rPr lang="ja-JP" altLang="en-US" dirty="0" smtClean="0"/>
              <a:t>の関数を呼び出して作るのが基本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7769665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86434"/>
          </a:xfrm>
        </p:spPr>
        <p:txBody>
          <a:bodyPr/>
          <a:lstStyle/>
          <a:p>
            <a:r>
              <a:rPr lang="en-US" altLang="ja-JP" dirty="0" err="1" smtClean="0"/>
              <a:t>harktoolcli</a:t>
            </a:r>
            <a:r>
              <a:rPr lang="en-US" altLang="ja-JP" dirty="0" smtClean="0"/>
              <a:t>-diff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628650" y="1211580"/>
            <a:ext cx="7886700" cy="4965383"/>
          </a:xfrm>
        </p:spPr>
        <p:txBody>
          <a:bodyPr/>
          <a:lstStyle/>
          <a:p>
            <a:r>
              <a:rPr lang="ja-JP" altLang="en-US" dirty="0"/>
              <a:t>目的</a:t>
            </a:r>
            <a:endParaRPr lang="en-US" altLang="ja-JP" dirty="0"/>
          </a:p>
          <a:p>
            <a:endParaRPr lang="en-US" altLang="ja-JP" dirty="0" smtClean="0"/>
          </a:p>
          <a:p>
            <a:r>
              <a:rPr lang="ja-JP" altLang="en-US" dirty="0"/>
              <a:t>引数</a:t>
            </a:r>
          </a:p>
          <a:p>
            <a:endParaRPr kumimoji="1" lang="ja-JP" altLang="en-US" dirty="0"/>
          </a:p>
        </p:txBody>
      </p:sp>
      <p:sp>
        <p:nvSpPr>
          <p:cNvPr id="2" name="角丸四角形 1"/>
          <p:cNvSpPr/>
          <p:nvPr/>
        </p:nvSpPr>
        <p:spPr>
          <a:xfrm>
            <a:off x="3314700" y="3070860"/>
            <a:ext cx="3284220" cy="18059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mtClean="0"/>
              <a:t>後回し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8080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86434"/>
          </a:xfrm>
        </p:spPr>
        <p:txBody>
          <a:bodyPr/>
          <a:lstStyle/>
          <a:p>
            <a:r>
              <a:rPr kumimoji="1" lang="en-US" altLang="ja-JP" dirty="0" err="1" smtClean="0"/>
              <a:t>harktoolcli-gentsp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628650" y="1211580"/>
            <a:ext cx="7886700" cy="4965383"/>
          </a:xfrm>
        </p:spPr>
        <p:txBody>
          <a:bodyPr/>
          <a:lstStyle/>
          <a:p>
            <a:r>
              <a:rPr lang="ja-JP" altLang="en-US" dirty="0" smtClean="0"/>
              <a:t>目的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TSP</a:t>
            </a:r>
            <a:r>
              <a:rPr lang="ja-JP" altLang="en-US" dirty="0" smtClean="0"/>
              <a:t>信号の合成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>
                <a:sym typeface="Wingdings" panose="05000000000000000000" pitchFamily="2" charset="2"/>
              </a:rPr>
              <a:t> </a:t>
            </a:r>
            <a:r>
              <a:rPr lang="ja-JP" altLang="en-US" dirty="0" smtClean="0">
                <a:sym typeface="Wingdings" panose="05000000000000000000" pitchFamily="2" charset="2"/>
              </a:rPr>
              <a:t>必要に応じた </a:t>
            </a:r>
            <a:r>
              <a:rPr lang="en-US" altLang="ja-JP" dirty="0" smtClean="0">
                <a:sym typeface="Wingdings" panose="05000000000000000000" pitchFamily="2" charset="2"/>
              </a:rPr>
              <a:t>TSP </a:t>
            </a:r>
            <a:r>
              <a:rPr lang="ja-JP" altLang="en-US" dirty="0" smtClean="0">
                <a:sym typeface="Wingdings" panose="05000000000000000000" pitchFamily="2" charset="2"/>
              </a:rPr>
              <a:t>信号を作成するため。</a:t>
            </a:r>
            <a:endParaRPr lang="en-US" altLang="ja-JP" dirty="0"/>
          </a:p>
          <a:p>
            <a:pPr lvl="6"/>
            <a:endParaRPr kumimoji="1" lang="en-US" altLang="ja-JP" dirty="0"/>
          </a:p>
          <a:p>
            <a:r>
              <a:rPr lang="ja-JP" altLang="en-US" dirty="0" smtClean="0"/>
              <a:t>引数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pt-BR" altLang="ja-JP" dirty="0" smtClean="0"/>
              <a:t>harktoolcli-gentsp tsp16.wav -n 16 -o 0 -r 16000</a:t>
            </a:r>
            <a:br>
              <a:rPr lang="pt-BR" altLang="ja-JP" dirty="0" smtClean="0"/>
            </a:br>
            <a:r>
              <a:rPr lang="pt-BR" altLang="ja-JP" dirty="0" smtClean="0"/>
              <a:t>-n </a:t>
            </a:r>
            <a:r>
              <a:rPr lang="ja-JP" altLang="en-US" dirty="0" smtClean="0"/>
              <a:t>繰り返し回数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-o </a:t>
            </a:r>
            <a:r>
              <a:rPr lang="ja-JP" altLang="en-US" dirty="0" smtClean="0"/>
              <a:t>オフセット </a:t>
            </a:r>
            <a:r>
              <a:rPr lang="en-US" altLang="ja-JP" dirty="0" smtClean="0"/>
              <a:t>(</a:t>
            </a:r>
            <a:r>
              <a:rPr lang="ja-JP" altLang="en-US" dirty="0" smtClean="0"/>
              <a:t>サンプル</a:t>
            </a:r>
            <a:r>
              <a:rPr lang="en-US" altLang="ja-JP" dirty="0" smtClean="0"/>
              <a:t>)</a:t>
            </a:r>
            <a:br>
              <a:rPr lang="en-US" altLang="ja-JP" dirty="0" smtClean="0"/>
            </a:br>
            <a:r>
              <a:rPr lang="en-US" altLang="ja-JP" dirty="0" smtClean="0"/>
              <a:t>-r </a:t>
            </a:r>
            <a:r>
              <a:rPr lang="ja-JP" altLang="en-US" dirty="0"/>
              <a:t>サンプリング</a:t>
            </a:r>
            <a:r>
              <a:rPr lang="ja-JP" altLang="en-US" dirty="0" smtClean="0"/>
              <a:t>周波数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他にも、元の </a:t>
            </a:r>
            <a:r>
              <a:rPr lang="en-US" altLang="ja-JP" dirty="0" smtClean="0"/>
              <a:t>TSP </a:t>
            </a:r>
            <a:r>
              <a:rPr lang="ja-JP" altLang="en-US" dirty="0" smtClean="0"/>
              <a:t>ファイルの位置など</a:t>
            </a:r>
            <a:endParaRPr lang="en-US" altLang="ja-JP" dirty="0" smtClean="0"/>
          </a:p>
          <a:p>
            <a:pPr lvl="8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8276192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86434"/>
          </a:xfrm>
        </p:spPr>
        <p:txBody>
          <a:bodyPr/>
          <a:lstStyle/>
          <a:p>
            <a:r>
              <a:rPr lang="en-US" altLang="ja-JP" dirty="0" err="1" smtClean="0"/>
              <a:t>harktoolcli-conv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628650" y="1211580"/>
            <a:ext cx="7886700" cy="4965383"/>
          </a:xfrm>
        </p:spPr>
        <p:txBody>
          <a:bodyPr/>
          <a:lstStyle/>
          <a:p>
            <a:r>
              <a:rPr kumimoji="1" lang="ja-JP" altLang="en-US" dirty="0" smtClean="0"/>
              <a:t>目的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インパルス応答ファイルとクリーン音声ファイルの畳み込み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>
                <a:sym typeface="Wingdings" panose="05000000000000000000" pitchFamily="2" charset="2"/>
              </a:rPr>
              <a:t> </a:t>
            </a:r>
            <a:r>
              <a:rPr kumimoji="1" lang="en-US" altLang="ja-JP" dirty="0" err="1" smtClean="0">
                <a:sym typeface="Wingdings" panose="05000000000000000000" pitchFamily="2" charset="2"/>
              </a:rPr>
              <a:t>conv</a:t>
            </a:r>
            <a:r>
              <a:rPr kumimoji="1" lang="en-US" altLang="ja-JP" dirty="0" smtClean="0">
                <a:sym typeface="Wingdings" panose="05000000000000000000" pitchFamily="2" charset="2"/>
              </a:rPr>
              <a:t> </a:t>
            </a:r>
            <a:r>
              <a:rPr kumimoji="1" lang="ja-JP" altLang="en-US" dirty="0" smtClean="0">
                <a:sym typeface="Wingdings" panose="05000000000000000000" pitchFamily="2" charset="2"/>
              </a:rPr>
              <a:t>と同じ。ただしインパルス応答ファイルを </a:t>
            </a:r>
            <a:r>
              <a:rPr lang="en-US" altLang="ja-JP" dirty="0" smtClean="0">
                <a:sym typeface="Wingdings" panose="05000000000000000000" pitchFamily="2" charset="2"/>
              </a:rPr>
              <a:t>.</a:t>
            </a:r>
            <a:r>
              <a:rPr lang="en-US" altLang="ja-JP" dirty="0" err="1" smtClean="0">
                <a:sym typeface="Wingdings" panose="05000000000000000000" pitchFamily="2" charset="2"/>
              </a:rPr>
              <a:t>flt</a:t>
            </a:r>
            <a:r>
              <a:rPr lang="en-US" altLang="ja-JP" dirty="0" smtClean="0">
                <a:sym typeface="Wingdings" panose="05000000000000000000" pitchFamily="2" charset="2"/>
              </a:rPr>
              <a:t> </a:t>
            </a:r>
            <a:r>
              <a:rPr lang="ja-JP" altLang="en-US" dirty="0" smtClean="0">
                <a:sym typeface="Wingdings" panose="05000000000000000000" pitchFamily="2" charset="2"/>
              </a:rPr>
              <a:t>ではなく、</a:t>
            </a:r>
            <a:r>
              <a:rPr lang="en-US" altLang="ja-JP" dirty="0" smtClean="0">
                <a:sym typeface="Wingdings" panose="05000000000000000000" pitchFamily="2" charset="2"/>
              </a:rPr>
              <a:t/>
            </a:r>
            <a:br>
              <a:rPr lang="en-US" altLang="ja-JP" dirty="0" smtClean="0">
                <a:sym typeface="Wingdings" panose="05000000000000000000" pitchFamily="2" charset="2"/>
              </a:rPr>
            </a:br>
            <a:r>
              <a:rPr lang="ja-JP" altLang="en-US" dirty="0" smtClean="0">
                <a:sym typeface="Wingdings" panose="05000000000000000000" pitchFamily="2" charset="2"/>
              </a:rPr>
              <a:t>　　</a:t>
            </a:r>
            <a:r>
              <a:rPr kumimoji="1" lang="en-US" altLang="ja-JP" dirty="0" smtClean="0">
                <a:sym typeface="Wingdings" panose="05000000000000000000" pitchFamily="2" charset="2"/>
              </a:rPr>
              <a:t>.wav </a:t>
            </a:r>
            <a:r>
              <a:rPr kumimoji="1" lang="ja-JP" altLang="en-US" dirty="0" smtClean="0">
                <a:sym typeface="Wingdings" panose="05000000000000000000" pitchFamily="2" charset="2"/>
              </a:rPr>
              <a:t>と定義したので、それが異なる。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/>
              <a:t>引数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err="1" smtClean="0"/>
              <a:t>harktoolcli-conv</a:t>
            </a:r>
            <a:r>
              <a:rPr lang="en-US" altLang="ja-JP" dirty="0"/>
              <a:t> </a:t>
            </a:r>
            <a:r>
              <a:rPr lang="en-US" altLang="ja-JP" dirty="0" smtClean="0"/>
              <a:t>–</a:t>
            </a:r>
            <a:r>
              <a:rPr lang="en-US" altLang="ja-JP" dirty="0" err="1" smtClean="0"/>
              <a:t>i</a:t>
            </a:r>
            <a:r>
              <a:rPr lang="en-US" altLang="ja-JP" dirty="0" smtClean="0"/>
              <a:t> impulse.wav -</a:t>
            </a:r>
            <a:r>
              <a:rPr lang="en-US" altLang="ja-JP" dirty="0"/>
              <a:t>c</a:t>
            </a:r>
            <a:r>
              <a:rPr lang="en-US" altLang="ja-JP" dirty="0" smtClean="0"/>
              <a:t> clean.wav -o conved.wav [–s 0,3,6]</a:t>
            </a:r>
          </a:p>
          <a:p>
            <a:pPr lvl="1"/>
            <a:r>
              <a:rPr lang="en-US" altLang="ja-JP" dirty="0" smtClean="0"/>
              <a:t>-</a:t>
            </a:r>
            <a:r>
              <a:rPr lang="en-US" altLang="ja-JP" dirty="0" err="1" smtClean="0"/>
              <a:t>i</a:t>
            </a:r>
            <a:r>
              <a:rPr lang="en-US" altLang="ja-JP" dirty="0" smtClean="0"/>
              <a:t> </a:t>
            </a:r>
            <a:r>
              <a:rPr lang="ja-JP" altLang="en-US" dirty="0" smtClean="0"/>
              <a:t>インパルス応答ファイル </a:t>
            </a:r>
            <a:r>
              <a:rPr lang="en-US" altLang="ja-JP" dirty="0" smtClean="0"/>
              <a:t>(wav)</a:t>
            </a:r>
          </a:p>
          <a:p>
            <a:pPr lvl="1"/>
            <a:r>
              <a:rPr lang="en-US" altLang="ja-JP" dirty="0" smtClean="0"/>
              <a:t>-c </a:t>
            </a:r>
            <a:r>
              <a:rPr lang="ja-JP" altLang="en-US" dirty="0" smtClean="0"/>
              <a:t>畳み込み前のファイル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-o </a:t>
            </a:r>
            <a:r>
              <a:rPr lang="ja-JP" altLang="en-US" dirty="0" smtClean="0"/>
              <a:t>畳み込み後のファイル。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-s </a:t>
            </a:r>
            <a:r>
              <a:rPr lang="ja-JP" altLang="en-US" dirty="0" smtClean="0"/>
              <a:t>チャンネル選択。　上の例の場合は </a:t>
            </a:r>
            <a:r>
              <a:rPr lang="en-US" altLang="ja-JP" dirty="0" smtClean="0"/>
              <a:t>0,3,6 </a:t>
            </a:r>
            <a:r>
              <a:rPr lang="ja-JP" altLang="en-US" dirty="0" smtClean="0"/>
              <a:t>の</a:t>
            </a:r>
            <a:r>
              <a:rPr lang="en-US" altLang="ja-JP" dirty="0" smtClean="0"/>
              <a:t>3chwav </a:t>
            </a:r>
            <a:r>
              <a:rPr lang="ja-JP" altLang="en-US" dirty="0" smtClean="0"/>
              <a:t>ができる。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7619097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86434"/>
          </a:xfrm>
        </p:spPr>
        <p:txBody>
          <a:bodyPr/>
          <a:lstStyle/>
          <a:p>
            <a:r>
              <a:rPr lang="en-US" altLang="ja-JP" dirty="0" err="1" smtClean="0"/>
              <a:t>harktoolcli-genconfig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628650" y="1211580"/>
            <a:ext cx="7886700" cy="4965383"/>
          </a:xfrm>
        </p:spPr>
        <p:txBody>
          <a:bodyPr/>
          <a:lstStyle/>
          <a:p>
            <a:r>
              <a:rPr lang="ja-JP" altLang="en-US" dirty="0" smtClean="0"/>
              <a:t>目的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XML </a:t>
            </a:r>
            <a:r>
              <a:rPr lang="ja-JP" altLang="en-US" dirty="0" smtClean="0"/>
              <a:t>形式で定義した </a:t>
            </a:r>
            <a:r>
              <a:rPr lang="en-US" altLang="ja-JP" dirty="0" smtClean="0"/>
              <a:t>&lt;</a:t>
            </a:r>
            <a:r>
              <a:rPr lang="en-US" altLang="ja-JP" dirty="0" err="1" smtClean="0"/>
              <a:t>config</a:t>
            </a:r>
            <a:r>
              <a:rPr lang="en-US" altLang="ja-JP" dirty="0" smtClean="0"/>
              <a:t>&gt; </a:t>
            </a:r>
            <a:r>
              <a:rPr lang="ja-JP" altLang="en-US" dirty="0" smtClean="0"/>
              <a:t>を作る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>
                <a:sym typeface="Wingdings" panose="05000000000000000000" pitchFamily="2" charset="2"/>
              </a:rPr>
              <a:t> </a:t>
            </a:r>
            <a:r>
              <a:rPr lang="ja-JP" altLang="en-US" dirty="0" smtClean="0">
                <a:sym typeface="Wingdings" panose="05000000000000000000" pitchFamily="2" charset="2"/>
              </a:rPr>
              <a:t>伝達関数生成に必要なファイルを作るため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endParaRPr lang="en-US" altLang="ja-JP" dirty="0" smtClean="0"/>
          </a:p>
          <a:p>
            <a:endParaRPr lang="en-US" altLang="ja-JP" dirty="0" smtClean="0"/>
          </a:p>
          <a:p>
            <a:r>
              <a:rPr lang="ja-JP" altLang="en-US" dirty="0" smtClean="0"/>
              <a:t>引数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err="1" smtClean="0"/>
              <a:t>config</a:t>
            </a:r>
            <a:r>
              <a:rPr lang="en-US" altLang="ja-JP" dirty="0" smtClean="0"/>
              <a:t> </a:t>
            </a:r>
            <a:r>
              <a:rPr lang="ja-JP" altLang="en-US" dirty="0" smtClean="0"/>
              <a:t>の設定と、</a:t>
            </a:r>
            <a:r>
              <a:rPr lang="en-US" altLang="ja-JP" dirty="0" smtClean="0"/>
              <a:t>xml</a:t>
            </a:r>
            <a:r>
              <a:rPr lang="ja-JP" altLang="en-US" dirty="0" smtClean="0"/>
              <a:t>ファイル名を受け取る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>
                <a:sym typeface="Wingdings" panose="05000000000000000000" pitchFamily="2" charset="2"/>
              </a:rPr>
              <a:t> &lt;</a:t>
            </a:r>
            <a:r>
              <a:rPr lang="en-US" altLang="ja-JP" dirty="0" err="1" smtClean="0">
                <a:sym typeface="Wingdings" panose="05000000000000000000" pitchFamily="2" charset="2"/>
              </a:rPr>
              <a:t>config</a:t>
            </a:r>
            <a:r>
              <a:rPr lang="en-US" altLang="ja-JP" dirty="0" smtClean="0">
                <a:sym typeface="Wingdings" panose="05000000000000000000" pitchFamily="2" charset="2"/>
              </a:rPr>
              <a:t>&gt; </a:t>
            </a:r>
            <a:r>
              <a:rPr lang="ja-JP" altLang="en-US" dirty="0" smtClean="0">
                <a:sym typeface="Wingdings" panose="05000000000000000000" pitchFamily="2" charset="2"/>
              </a:rPr>
              <a:t>タグだけのある </a:t>
            </a:r>
            <a:r>
              <a:rPr lang="en-US" altLang="ja-JP" dirty="0" smtClean="0">
                <a:sym typeface="Wingdings" panose="05000000000000000000" pitchFamily="2" charset="2"/>
              </a:rPr>
              <a:t>XML </a:t>
            </a:r>
            <a:r>
              <a:rPr lang="ja-JP" altLang="en-US" dirty="0" smtClean="0">
                <a:sym typeface="Wingdings" panose="05000000000000000000" pitchFamily="2" charset="2"/>
              </a:rPr>
              <a:t>を生成</a:t>
            </a:r>
            <a:r>
              <a:rPr lang="en-US" altLang="ja-JP" dirty="0">
                <a:sym typeface="Wingdings" panose="05000000000000000000" pitchFamily="2" charset="2"/>
              </a:rPr>
              <a:t/>
            </a:r>
            <a:br>
              <a:rPr lang="en-US" altLang="ja-JP" dirty="0">
                <a:sym typeface="Wingdings" panose="05000000000000000000" pitchFamily="2" charset="2"/>
              </a:rPr>
            </a:br>
            <a:r>
              <a:rPr lang="en-US" altLang="ja-JP" dirty="0" smtClean="0">
                <a:sym typeface="Wingdings" panose="05000000000000000000" pitchFamily="2" charset="2"/>
              </a:rPr>
              <a:t/>
            </a:r>
            <a:br>
              <a:rPr lang="en-US" altLang="ja-JP" dirty="0" smtClean="0">
                <a:sym typeface="Wingdings" panose="05000000000000000000" pitchFamily="2" charset="2"/>
              </a:rPr>
            </a:br>
            <a:r>
              <a:rPr lang="en-US" altLang="ja-JP" dirty="0" smtClean="0">
                <a:sym typeface="Wingdings" panose="05000000000000000000" pitchFamily="2" charset="2"/>
              </a:rPr>
              <a:t/>
            </a:r>
            <a:br>
              <a:rPr lang="en-US" altLang="ja-JP" dirty="0" smtClean="0">
                <a:sym typeface="Wingdings" panose="05000000000000000000" pitchFamily="2" charset="2"/>
              </a:rPr>
            </a:br>
            <a:r>
              <a:rPr lang="en-US" altLang="ja-JP" dirty="0" smtClean="0"/>
              <a:t>-o </a:t>
            </a:r>
            <a:r>
              <a:rPr lang="ja-JP" altLang="en-US" dirty="0" smtClean="0"/>
              <a:t>があればそのファイル名、なければ標準出力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endParaRPr lang="en-US" altLang="ja-JP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445743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86434"/>
          </a:xfrm>
        </p:spPr>
        <p:txBody>
          <a:bodyPr/>
          <a:lstStyle/>
          <a:p>
            <a:r>
              <a:rPr lang="en-US" altLang="ja-JP" dirty="0" err="1" smtClean="0"/>
              <a:t>harktoolcli-genposxml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628650" y="1211580"/>
            <a:ext cx="7886700" cy="4965383"/>
          </a:xfrm>
        </p:spPr>
        <p:txBody>
          <a:bodyPr/>
          <a:lstStyle/>
          <a:p>
            <a:r>
              <a:rPr lang="ja-JP" altLang="en-US" dirty="0" smtClean="0"/>
              <a:t>目的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XML </a:t>
            </a:r>
            <a:r>
              <a:rPr lang="ja-JP" altLang="en-US" dirty="0" smtClean="0"/>
              <a:t>形式で定義した </a:t>
            </a:r>
            <a:r>
              <a:rPr lang="en-US" altLang="ja-JP" dirty="0" smtClean="0"/>
              <a:t>&lt;positions&gt; </a:t>
            </a:r>
            <a:r>
              <a:rPr lang="ja-JP" altLang="en-US" dirty="0" smtClean="0"/>
              <a:t>を作る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>
                <a:sym typeface="Wingdings" panose="05000000000000000000" pitchFamily="2" charset="2"/>
              </a:rPr>
              <a:t> </a:t>
            </a:r>
            <a:r>
              <a:rPr lang="ja-JP" altLang="en-US" dirty="0" smtClean="0">
                <a:sym typeface="Wingdings" panose="05000000000000000000" pitchFamily="2" charset="2"/>
              </a:rPr>
              <a:t>伝達関数生成に必要なファイルを作るため</a:t>
            </a:r>
            <a:endParaRPr lang="en-US" altLang="ja-JP" dirty="0" smtClean="0">
              <a:sym typeface="Wingdings" panose="05000000000000000000" pitchFamily="2" charset="2"/>
            </a:endParaRPr>
          </a:p>
          <a:p>
            <a:endParaRPr lang="en-US" altLang="ja-JP" dirty="0">
              <a:sym typeface="Wingdings" panose="05000000000000000000" pitchFamily="2" charset="2"/>
            </a:endParaRPr>
          </a:p>
          <a:p>
            <a:endParaRPr lang="en-US" altLang="ja-JP" dirty="0" smtClean="0"/>
          </a:p>
          <a:p>
            <a:r>
              <a:rPr lang="ja-JP" altLang="en-US" dirty="0" smtClean="0"/>
              <a:t>引数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positions</a:t>
            </a:r>
            <a:r>
              <a:rPr lang="ja-JP" altLang="en-US" dirty="0" smtClean="0"/>
              <a:t>の設定と、</a:t>
            </a:r>
            <a:r>
              <a:rPr lang="en-US" altLang="ja-JP" dirty="0" smtClean="0"/>
              <a:t>xml</a:t>
            </a:r>
            <a:r>
              <a:rPr lang="ja-JP" altLang="en-US" dirty="0" smtClean="0"/>
              <a:t>ファイル名を受け取る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>
                <a:sym typeface="Wingdings" panose="05000000000000000000" pitchFamily="2" charset="2"/>
              </a:rPr>
              <a:t> &lt;positions&gt; </a:t>
            </a:r>
            <a:r>
              <a:rPr lang="ja-JP" altLang="en-US" dirty="0" smtClean="0">
                <a:sym typeface="Wingdings" panose="05000000000000000000" pitchFamily="2" charset="2"/>
              </a:rPr>
              <a:t>タグだけのある </a:t>
            </a:r>
            <a:r>
              <a:rPr lang="en-US" altLang="ja-JP" dirty="0" smtClean="0">
                <a:sym typeface="Wingdings" panose="05000000000000000000" pitchFamily="2" charset="2"/>
              </a:rPr>
              <a:t>XML </a:t>
            </a:r>
            <a:r>
              <a:rPr lang="ja-JP" altLang="en-US" dirty="0" smtClean="0">
                <a:sym typeface="Wingdings" panose="05000000000000000000" pitchFamily="2" charset="2"/>
              </a:rPr>
              <a:t>を生成</a:t>
            </a:r>
            <a:r>
              <a:rPr lang="en-US" altLang="ja-JP" dirty="0">
                <a:sym typeface="Wingdings" panose="05000000000000000000" pitchFamily="2" charset="2"/>
              </a:rPr>
              <a:t/>
            </a:r>
            <a:br>
              <a:rPr lang="en-US" altLang="ja-JP" dirty="0">
                <a:sym typeface="Wingdings" panose="05000000000000000000" pitchFamily="2" charset="2"/>
              </a:rPr>
            </a:br>
            <a:r>
              <a:rPr lang="en-US" altLang="ja-JP" dirty="0" smtClean="0">
                <a:sym typeface="Wingdings" panose="05000000000000000000" pitchFamily="2" charset="2"/>
              </a:rPr>
              <a:t/>
            </a:r>
            <a:br>
              <a:rPr lang="en-US" altLang="ja-JP" dirty="0" smtClean="0">
                <a:sym typeface="Wingdings" panose="05000000000000000000" pitchFamily="2" charset="2"/>
              </a:rPr>
            </a:br>
            <a:r>
              <a:rPr lang="en-US" altLang="ja-JP" dirty="0" smtClean="0"/>
              <a:t>-o </a:t>
            </a:r>
            <a:r>
              <a:rPr lang="ja-JP" altLang="en-US" dirty="0" smtClean="0"/>
              <a:t>があればそのファイル名、なければ標準出力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endParaRPr lang="en-US" altLang="ja-JP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65725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86434"/>
          </a:xfrm>
        </p:spPr>
        <p:txBody>
          <a:bodyPr/>
          <a:lstStyle/>
          <a:p>
            <a:r>
              <a:rPr lang="en-US" altLang="ja-JP" dirty="0" err="1" smtClean="0"/>
              <a:t>harktoolcli-mergexmls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628650" y="1211580"/>
            <a:ext cx="7886700" cy="4965383"/>
          </a:xfrm>
        </p:spPr>
        <p:txBody>
          <a:bodyPr/>
          <a:lstStyle/>
          <a:p>
            <a:r>
              <a:rPr lang="ja-JP" altLang="en-US" dirty="0" smtClean="0"/>
              <a:t>目的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複数の </a:t>
            </a:r>
            <a:r>
              <a:rPr lang="en-US" altLang="ja-JP" dirty="0" smtClean="0"/>
              <a:t>XML </a:t>
            </a:r>
            <a:r>
              <a:rPr lang="ja-JP" altLang="en-US" dirty="0" smtClean="0"/>
              <a:t>を１ファイルに統合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>
                <a:sym typeface="Wingdings" panose="05000000000000000000" pitchFamily="2" charset="2"/>
              </a:rPr>
              <a:t> </a:t>
            </a:r>
            <a:r>
              <a:rPr lang="en-US" altLang="ja-JP" dirty="0" smtClean="0">
                <a:sym typeface="Wingdings" panose="05000000000000000000" pitchFamily="2" charset="2"/>
              </a:rPr>
              <a:t>   </a:t>
            </a:r>
            <a:r>
              <a:rPr lang="en-US" altLang="ja-JP" dirty="0" smtClean="0">
                <a:sym typeface="Wingdings" panose="05000000000000000000" pitchFamily="2" charset="2"/>
              </a:rPr>
              <a:t></a:t>
            </a:r>
            <a:r>
              <a:rPr lang="ja-JP" altLang="en-US" dirty="0" smtClean="0">
                <a:sym typeface="Wingdings" panose="05000000000000000000" pitchFamily="2" charset="2"/>
              </a:rPr>
              <a:t>前２つのコマンドから伝達関数生成に必要なファイルを合成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endParaRPr lang="en-US" altLang="ja-JP" dirty="0" smtClean="0"/>
          </a:p>
          <a:p>
            <a:r>
              <a:rPr lang="ja-JP" altLang="en-US" dirty="0" smtClean="0"/>
              <a:t>引数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err="1" smtClean="0"/>
              <a:t>harktoolcli-mergexmls</a:t>
            </a:r>
            <a:r>
              <a:rPr lang="en-US" altLang="ja-JP" dirty="0" smtClean="0"/>
              <a:t> xml1 xml2 xml3 -o total.xml</a:t>
            </a:r>
            <a:br>
              <a:rPr lang="en-US" altLang="ja-JP" dirty="0" smtClean="0"/>
            </a:br>
            <a:r>
              <a:rPr lang="en-US" altLang="ja-JP" dirty="0" smtClean="0"/>
              <a:t>-o </a:t>
            </a:r>
            <a:r>
              <a:rPr lang="ja-JP" altLang="en-US" dirty="0" smtClean="0"/>
              <a:t>があればそのファイル名、なければ標準出力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複数の </a:t>
            </a:r>
            <a:r>
              <a:rPr lang="en-US" altLang="ja-JP" dirty="0" smtClean="0"/>
              <a:t>xml </a:t>
            </a:r>
            <a:r>
              <a:rPr lang="ja-JP" altLang="en-US" dirty="0" smtClean="0"/>
              <a:t>ファイル名と、</a:t>
            </a:r>
            <a:r>
              <a:rPr lang="en-US" altLang="ja-JP" dirty="0" smtClean="0"/>
              <a:t>1</a:t>
            </a:r>
            <a:r>
              <a:rPr lang="ja-JP" altLang="en-US" dirty="0" err="1" smtClean="0"/>
              <a:t>つの</a:t>
            </a:r>
            <a:r>
              <a:rPr lang="ja-JP" altLang="en-US" dirty="0" smtClean="0"/>
              <a:t>出力ファイル名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属性がかぶっていなければマージ。かぶっていればエラー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例） </a:t>
            </a:r>
            <a:r>
              <a:rPr lang="en-US" altLang="ja-JP" dirty="0" smtClean="0"/>
              <a:t>positions </a:t>
            </a:r>
            <a:r>
              <a:rPr lang="ja-JP" altLang="en-US" dirty="0" smtClean="0"/>
              <a:t>が複数あっても、</a:t>
            </a:r>
            <a:r>
              <a:rPr lang="en-US" altLang="ja-JP" dirty="0" smtClean="0"/>
              <a:t>type</a:t>
            </a:r>
            <a:r>
              <a:rPr lang="ja-JP" altLang="en-US" dirty="0" smtClean="0"/>
              <a:t>が違うなら</a:t>
            </a:r>
            <a:r>
              <a:rPr lang="en-US" altLang="ja-JP" dirty="0" smtClean="0"/>
              <a:t>OK</a:t>
            </a:r>
          </a:p>
        </p:txBody>
      </p:sp>
    </p:spTree>
    <p:extLst>
      <p:ext uri="{BB962C8B-B14F-4D97-AF65-F5344CB8AC3E}">
        <p14:creationId xmlns:p14="http://schemas.microsoft.com/office/powerpoint/2010/main" val="810469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86434"/>
          </a:xfrm>
        </p:spPr>
        <p:txBody>
          <a:bodyPr/>
          <a:lstStyle/>
          <a:p>
            <a:r>
              <a:rPr lang="en-US" altLang="ja-JP" dirty="0" err="1" smtClean="0"/>
              <a:t>harktoolcli-validtf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643890" y="1249680"/>
            <a:ext cx="7886700" cy="4965383"/>
          </a:xfrm>
        </p:spPr>
        <p:txBody>
          <a:bodyPr/>
          <a:lstStyle/>
          <a:p>
            <a:r>
              <a:rPr lang="ja-JP" altLang="en-US" dirty="0" smtClean="0"/>
              <a:t>目的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err="1" smtClean="0"/>
              <a:t>tf</a:t>
            </a:r>
            <a:r>
              <a:rPr lang="en-US" altLang="ja-JP" dirty="0" smtClean="0"/>
              <a:t> </a:t>
            </a:r>
            <a:r>
              <a:rPr lang="ja-JP" altLang="en-US" dirty="0" smtClean="0"/>
              <a:t>が正しいファイルかを調べる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>
                <a:sym typeface="Wingdings" panose="05000000000000000000" pitchFamily="2" charset="2"/>
              </a:rPr>
              <a:t> </a:t>
            </a:r>
            <a:r>
              <a:rPr lang="ja-JP" altLang="en-US" dirty="0" smtClean="0">
                <a:sym typeface="Wingdings" panose="05000000000000000000" pitchFamily="2" charset="2"/>
              </a:rPr>
              <a:t>ファイルアップロード</a:t>
            </a:r>
            <a:r>
              <a:rPr lang="en-US" altLang="ja-JP" dirty="0" smtClean="0">
                <a:sym typeface="Wingdings" panose="05000000000000000000" pitchFamily="2" charset="2"/>
              </a:rPr>
              <a:t>/</a:t>
            </a:r>
            <a:r>
              <a:rPr lang="ja-JP" altLang="en-US" dirty="0" smtClean="0">
                <a:sym typeface="Wingdings" panose="05000000000000000000" pitchFamily="2" charset="2"/>
              </a:rPr>
              <a:t>処理前の確認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endParaRPr lang="en-US" altLang="ja-JP" dirty="0" smtClean="0"/>
          </a:p>
          <a:p>
            <a:r>
              <a:rPr lang="ja-JP" altLang="en-US" dirty="0" smtClean="0"/>
              <a:t>引数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err="1" smtClean="0"/>
              <a:t>harktoolcli-validtf</a:t>
            </a:r>
            <a:r>
              <a:rPr lang="ja-JP" altLang="en-US" dirty="0"/>
              <a:t> </a:t>
            </a:r>
            <a:r>
              <a:rPr lang="en-US" altLang="ja-JP" dirty="0" smtClean="0"/>
              <a:t>input-</a:t>
            </a:r>
            <a:r>
              <a:rPr lang="en-US" altLang="ja-JP" dirty="0" err="1" smtClean="0"/>
              <a:t>tf</a:t>
            </a:r>
            <a:endParaRPr lang="en-US" altLang="ja-JP" dirty="0"/>
          </a:p>
          <a:p>
            <a:pPr lvl="1"/>
            <a:r>
              <a:rPr lang="en-US" altLang="ja-JP" dirty="0" smtClean="0"/>
              <a:t>zip</a:t>
            </a:r>
            <a:r>
              <a:rPr lang="ja-JP" altLang="en-US" dirty="0" smtClean="0"/>
              <a:t>か否か、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必要なファイルは </a:t>
            </a:r>
            <a:r>
              <a:rPr lang="en-US" altLang="ja-JP" dirty="0" smtClean="0"/>
              <a:t>zip </a:t>
            </a:r>
            <a:r>
              <a:rPr lang="ja-JP" altLang="en-US" dirty="0"/>
              <a:t>内</a:t>
            </a:r>
            <a:r>
              <a:rPr lang="ja-JP" altLang="en-US" dirty="0" smtClean="0"/>
              <a:t>にあるか </a:t>
            </a:r>
            <a:r>
              <a:rPr lang="en-US" altLang="ja-JP" dirty="0" smtClean="0"/>
              <a:t>(whatisthis.txt, </a:t>
            </a:r>
            <a:r>
              <a:rPr lang="ja-JP" altLang="en-US" dirty="0" smtClean="0"/>
              <a:t>ディレクトリ</a:t>
            </a:r>
            <a:r>
              <a:rPr lang="en-US" altLang="ja-JP" dirty="0" smtClean="0"/>
              <a:t>, …)</a:t>
            </a:r>
          </a:p>
          <a:p>
            <a:pPr lvl="1"/>
            <a:r>
              <a:rPr kumimoji="1" lang="ja-JP" altLang="en-US" dirty="0" smtClean="0"/>
              <a:t>問題なければ出力なし。問題があれば出力。</a:t>
            </a:r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77701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86434"/>
          </a:xfrm>
        </p:spPr>
        <p:txBody>
          <a:bodyPr/>
          <a:lstStyle/>
          <a:p>
            <a:r>
              <a:rPr lang="en-US" altLang="ja-JP" dirty="0" err="1" smtClean="0"/>
              <a:t>harktoolcli-validxml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628650" y="1211580"/>
            <a:ext cx="7886700" cy="4965383"/>
          </a:xfrm>
        </p:spPr>
        <p:txBody>
          <a:bodyPr/>
          <a:lstStyle/>
          <a:p>
            <a:r>
              <a:rPr lang="ja-JP" altLang="en-US" dirty="0" smtClean="0"/>
              <a:t>目的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XML</a:t>
            </a:r>
            <a:r>
              <a:rPr lang="ja-JP" altLang="en-US" dirty="0" smtClean="0"/>
              <a:t>の正しさを検証する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>
                <a:sym typeface="Wingdings" panose="05000000000000000000" pitchFamily="2" charset="2"/>
              </a:rPr>
              <a:t> </a:t>
            </a:r>
            <a:r>
              <a:rPr lang="ja-JP" altLang="en-US" dirty="0" smtClean="0">
                <a:sym typeface="Wingdings" panose="05000000000000000000" pitchFamily="2" charset="2"/>
              </a:rPr>
              <a:t>ファイルアップロード</a:t>
            </a:r>
            <a:r>
              <a:rPr lang="en-US" altLang="ja-JP" dirty="0" smtClean="0">
                <a:sym typeface="Wingdings" panose="05000000000000000000" pitchFamily="2" charset="2"/>
              </a:rPr>
              <a:t>/</a:t>
            </a:r>
            <a:r>
              <a:rPr lang="ja-JP" altLang="en-US" dirty="0" smtClean="0">
                <a:sym typeface="Wingdings" panose="05000000000000000000" pitchFamily="2" charset="2"/>
              </a:rPr>
              <a:t>処理前の確認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endParaRPr lang="en-US" altLang="ja-JP" dirty="0" smtClean="0"/>
          </a:p>
          <a:p>
            <a:r>
              <a:rPr lang="ja-JP" altLang="en-US" dirty="0" smtClean="0"/>
              <a:t>引数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err="1" smtClean="0"/>
              <a:t>harktoolcli-validxml</a:t>
            </a:r>
            <a:r>
              <a:rPr lang="ja-JP" altLang="en-US" dirty="0" smtClean="0"/>
              <a:t> </a:t>
            </a:r>
            <a:r>
              <a:rPr lang="en-US" altLang="ja-JP" dirty="0" err="1" smtClean="0"/>
              <a:t>samplexml</a:t>
            </a:r>
            <a:endParaRPr lang="en-US" altLang="ja-JP" dirty="0"/>
          </a:p>
          <a:p>
            <a:pPr lvl="1"/>
            <a:r>
              <a:rPr lang="en-US" altLang="ja-JP" dirty="0" smtClean="0"/>
              <a:t>xml </a:t>
            </a:r>
            <a:r>
              <a:rPr lang="ja-JP" altLang="en-US" dirty="0" smtClean="0"/>
              <a:t>形式か否か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必須の </a:t>
            </a:r>
            <a:r>
              <a:rPr lang="en-US" altLang="ja-JP" dirty="0" smtClean="0"/>
              <a:t>attributes </a:t>
            </a:r>
            <a:r>
              <a:rPr lang="ja-JP" altLang="en-US" dirty="0" smtClean="0"/>
              <a:t>が入っているかなど</a:t>
            </a:r>
            <a:endParaRPr lang="en-US" altLang="ja-JP" dirty="0" smtClean="0"/>
          </a:p>
          <a:p>
            <a:pPr marL="514350" lvl="2">
              <a:spcBef>
                <a:spcPts val="750"/>
              </a:spcBef>
            </a:pPr>
            <a:r>
              <a:rPr lang="ja-JP" altLang="en-US" dirty="0"/>
              <a:t>問題なければ出力なし。問題があれば出力</a:t>
            </a:r>
            <a:r>
              <a:rPr lang="ja-JP" altLang="en-US" dirty="0" smtClean="0"/>
              <a:t>。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855287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86434"/>
          </a:xfrm>
        </p:spPr>
        <p:txBody>
          <a:bodyPr/>
          <a:lstStyle/>
          <a:p>
            <a:r>
              <a:rPr lang="en-US" altLang="ja-JP" dirty="0" smtClean="0"/>
              <a:t>harktoolcli-mat2csv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628650" y="1211580"/>
            <a:ext cx="7886700" cy="4965383"/>
          </a:xfrm>
        </p:spPr>
        <p:txBody>
          <a:bodyPr/>
          <a:lstStyle/>
          <a:p>
            <a:r>
              <a:rPr lang="ja-JP" altLang="en-US" dirty="0" smtClean="0"/>
              <a:t>目的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行列ファイルを </a:t>
            </a:r>
            <a:r>
              <a:rPr lang="en-US" altLang="ja-JP" dirty="0" smtClean="0"/>
              <a:t>csv </a:t>
            </a:r>
            <a:r>
              <a:rPr lang="ja-JP" altLang="en-US" dirty="0" smtClean="0"/>
              <a:t>形式に変換する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>
                <a:sym typeface="Wingdings" panose="05000000000000000000" pitchFamily="2" charset="2"/>
              </a:rPr>
              <a:t> GUI </a:t>
            </a:r>
            <a:r>
              <a:rPr lang="ja-JP" altLang="en-US" dirty="0" smtClean="0">
                <a:sym typeface="Wingdings" panose="05000000000000000000" pitchFamily="2" charset="2"/>
              </a:rPr>
              <a:t>で </a:t>
            </a:r>
            <a:r>
              <a:rPr lang="en-US" altLang="ja-JP" dirty="0" smtClean="0">
                <a:sym typeface="Wingdings" panose="05000000000000000000" pitchFamily="2" charset="2"/>
              </a:rPr>
              <a:t>mat </a:t>
            </a:r>
            <a:r>
              <a:rPr lang="ja-JP" altLang="en-US" dirty="0" smtClean="0">
                <a:sym typeface="Wingdings" panose="05000000000000000000" pitchFamily="2" charset="2"/>
              </a:rPr>
              <a:t>の内容を表示するときに使う</a:t>
            </a:r>
            <a:endParaRPr lang="en-US" altLang="ja-JP" dirty="0"/>
          </a:p>
          <a:p>
            <a:endParaRPr lang="en-US" altLang="ja-JP" dirty="0" smtClean="0"/>
          </a:p>
          <a:p>
            <a:r>
              <a:rPr lang="ja-JP" altLang="en-US" dirty="0" smtClean="0"/>
              <a:t>引数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harktoolcli-mat2csv </a:t>
            </a:r>
            <a:r>
              <a:rPr lang="en-US" altLang="ja-JP" dirty="0" err="1" smtClean="0"/>
              <a:t>samplemat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 -o output.csv </a:t>
            </a:r>
            <a:r>
              <a:rPr lang="ja-JP" altLang="en-US" dirty="0" smtClean="0"/>
              <a:t>が与えられればファイル出力。なければ標準出力</a:t>
            </a:r>
            <a:r>
              <a:rPr lang="en-US" altLang="ja-JP" dirty="0"/>
              <a:t/>
            </a:r>
            <a:br>
              <a:rPr lang="en-US" altLang="ja-JP" dirty="0"/>
            </a:br>
            <a:endParaRPr lang="en-US" altLang="ja-JP" dirty="0" smtClean="0"/>
          </a:p>
          <a:p>
            <a:r>
              <a:rPr lang="ja-JP" altLang="en-US" dirty="0" smtClean="0"/>
              <a:t>出力例  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	int </a:t>
            </a:r>
            <a:r>
              <a:rPr lang="ja-JP" altLang="en-US" dirty="0" smtClean="0"/>
              <a:t>の場合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	   3, 4, 10, 10</a:t>
            </a:r>
            <a:br>
              <a:rPr lang="en-US" altLang="ja-JP" dirty="0" smtClean="0"/>
            </a:br>
            <a:r>
              <a:rPr lang="en-US" altLang="ja-JP" dirty="0" smtClean="0"/>
              <a:t>	   3, 10, -10, 4</a:t>
            </a:r>
            <a:br>
              <a:rPr lang="en-US" altLang="ja-JP" dirty="0" smtClean="0"/>
            </a:br>
            <a:r>
              <a:rPr lang="en-US" altLang="ja-JP" dirty="0" smtClean="0"/>
              <a:t>	complex </a:t>
            </a:r>
            <a:r>
              <a:rPr lang="ja-JP" altLang="en-US" dirty="0" smtClean="0"/>
              <a:t>の場合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/>
              <a:t> </a:t>
            </a:r>
            <a:r>
              <a:rPr lang="ja-JP" altLang="en-US" dirty="0" smtClean="0"/>
              <a:t>  </a:t>
            </a:r>
            <a:r>
              <a:rPr lang="en-US" altLang="ja-JP" dirty="0" smtClean="0"/>
              <a:t>	   </a:t>
            </a:r>
            <a:r>
              <a:rPr lang="ja-JP" altLang="en-US" dirty="0" smtClean="0"/>
              <a:t>実</a:t>
            </a:r>
            <a:r>
              <a:rPr lang="en-US" altLang="ja-JP" dirty="0" smtClean="0"/>
              <a:t>, </a:t>
            </a:r>
            <a:r>
              <a:rPr lang="ja-JP" altLang="en-US" dirty="0" smtClean="0"/>
              <a:t>虚</a:t>
            </a:r>
            <a:r>
              <a:rPr lang="en-US" altLang="ja-JP" dirty="0" smtClean="0"/>
              <a:t>, </a:t>
            </a:r>
            <a:r>
              <a:rPr lang="ja-JP" altLang="en-US" dirty="0" smtClean="0"/>
              <a:t>実</a:t>
            </a:r>
            <a:r>
              <a:rPr lang="en-US" altLang="ja-JP" dirty="0" smtClean="0"/>
              <a:t>, </a:t>
            </a:r>
            <a:r>
              <a:rPr lang="ja-JP" altLang="en-US" dirty="0" smtClean="0"/>
              <a:t>虚</a:t>
            </a:r>
            <a:r>
              <a:rPr lang="en-US" altLang="ja-JP" dirty="0" smtClean="0"/>
              <a:t>, … </a:t>
            </a:r>
            <a:br>
              <a:rPr lang="en-US" altLang="ja-JP" dirty="0" smtClean="0"/>
            </a:br>
            <a:r>
              <a:rPr lang="en-US" altLang="ja-JP" dirty="0" smtClean="0"/>
              <a:t>            </a:t>
            </a:r>
            <a:r>
              <a:rPr lang="ja-JP" altLang="en-US" dirty="0" smtClean="0"/>
              <a:t>実</a:t>
            </a:r>
            <a:r>
              <a:rPr lang="en-US" altLang="ja-JP" dirty="0" smtClean="0"/>
              <a:t>, </a:t>
            </a:r>
            <a:r>
              <a:rPr lang="ja-JP" altLang="en-US" dirty="0" smtClean="0"/>
              <a:t>虚</a:t>
            </a:r>
            <a:r>
              <a:rPr lang="en-US" altLang="ja-JP" dirty="0" smtClean="0"/>
              <a:t>, </a:t>
            </a:r>
            <a:r>
              <a:rPr lang="ja-JP" altLang="en-US" dirty="0" smtClean="0"/>
              <a:t>実</a:t>
            </a:r>
            <a:r>
              <a:rPr lang="en-US" altLang="ja-JP" dirty="0" smtClean="0"/>
              <a:t>, </a:t>
            </a:r>
            <a:r>
              <a:rPr lang="ja-JP" altLang="en-US" dirty="0" smtClean="0"/>
              <a:t>虚</a:t>
            </a:r>
            <a:r>
              <a:rPr lang="en-US" altLang="ja-JP" dirty="0" smtClean="0"/>
              <a:t>, …</a:t>
            </a:r>
          </a:p>
          <a:p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6210938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</TotalTime>
  <Words>26</Words>
  <Application>Microsoft Office PowerPoint</Application>
  <PresentationFormat>画面に合わせる (4:3)</PresentationFormat>
  <Paragraphs>59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6" baseType="lpstr">
      <vt:lpstr>ＭＳ Ｐゴシック</vt:lpstr>
      <vt:lpstr>Arial</vt:lpstr>
      <vt:lpstr>Calibri</vt:lpstr>
      <vt:lpstr>Calibri Light</vt:lpstr>
      <vt:lpstr>Wingdings</vt:lpstr>
      <vt:lpstr>Office テーマ</vt:lpstr>
      <vt:lpstr>Overview</vt:lpstr>
      <vt:lpstr>harktoolcli-gentsp</vt:lpstr>
      <vt:lpstr>harktoolcli-conv</vt:lpstr>
      <vt:lpstr>harktoolcli-genconfig</vt:lpstr>
      <vt:lpstr>harktoolcli-genposxml</vt:lpstr>
      <vt:lpstr>harktoolcli-mergexmls</vt:lpstr>
      <vt:lpstr>harktoolcli-validtf</vt:lpstr>
      <vt:lpstr>harktoolcli-validxml</vt:lpstr>
      <vt:lpstr>harktoolcli-mat2csv</vt:lpstr>
      <vt:lpstr>harktoolcli-diff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</dc:title>
  <dc:creator>mizumoto</dc:creator>
  <cp:lastModifiedBy>mizumoto</cp:lastModifiedBy>
  <cp:revision>15</cp:revision>
  <dcterms:created xsi:type="dcterms:W3CDTF">2014-04-25T10:43:05Z</dcterms:created>
  <dcterms:modified xsi:type="dcterms:W3CDTF">2014-04-25T12:07:28Z</dcterms:modified>
</cp:coreProperties>
</file>